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7E9E3-5792-1EE8-E2BB-8D07657B1D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0C0B16B-E367-270D-9BFC-A510E728DA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B9841CC-F844-6745-9274-691DAE007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6845EA-E29D-521F-9860-1496C03E3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D81C70-5E8C-D820-4144-2708AB583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4980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916D30-4313-4988-B5B2-EC2F66FA4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48B46F6-9ED3-BCDB-4724-D256095323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C15799-D2BD-77A9-E4C8-5D02AD6F6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5C56A7-D8A5-C9D3-8456-165BA40B3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BF5985-4801-B3D5-3B7B-889179611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007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4E8FEE1-E2CE-B17B-3F3F-7C3BCE6318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5EB8EEB-15FD-E72B-6B8D-29695E3276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D3B7AD-13FC-0A5C-F4E4-260CEAE0F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DE1D41-F16C-D147-C34C-B1C05E22E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09218C-C076-E87B-F669-C18C3C325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704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FB163C-B74B-F4CD-E921-D7BAD9F9F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8FF734-5578-ED71-77C2-4F922BA423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62A5CEB-9CA9-7712-0F72-DDC0A56C0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CAE161-2787-4CF0-35CB-263237255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F57DB4-5FCE-7B70-B059-6278AD458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1901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8526CA-671A-C5F2-AE0F-079498C8A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BEEEA47-2051-2AE8-5A1C-BAA1C572CD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D856E6-8526-3340-707F-984DDA790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447302-236A-1684-4D98-97EC294C2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8805A57-E878-B31E-8144-BF3A5DF3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1246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8CF9A8-E044-9DDC-35BE-DDF25A70B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0D8019-B4BB-FF5E-80C2-E0EC2A8B05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10AD3A-166D-95DC-EF8D-5C2E61165C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25A034B-20C2-D569-CF81-975E94D04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6268A3C-EB1F-1C4D-B3EC-79A6E56D1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F1A188A-9371-7E1A-2701-99D043366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8735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2C411E-48C8-C455-ED0B-0955A4224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F611DC5-894D-F2B4-2F13-5A462D9D8F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D1A6EDE-5DD8-9596-9E84-1F5422F140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EC36293-0E97-0631-3863-21B1FAA0A6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D19F503-4E9C-74C6-EE63-D0C60AA91E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FFB1310-632A-9CF3-9DB6-451AAC033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0FCB9A7-D2DD-B3FC-F78F-538D2746F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B93C1E2-60B2-944A-C44C-B246EEA0A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7829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FE1578-F7D1-D222-4261-7080CB344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EB0F773-F088-431C-886E-E9528D409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4E47A17-B85A-AD10-EA09-4D789F0AF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4E7376-5125-A97C-AB7C-6F08AA004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0631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1E68859-943D-B7F5-3743-DB421371E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0C90544-DE63-FE63-F929-A512B4A66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8FDB608-CB32-B36B-D451-F34730D8B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687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90C8E3-889C-77AA-6D83-DCC2559C5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80CBD48-02FE-C359-A5C0-D1CCC4E33A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B8EA45-A0AD-8D86-8C59-0793FE6090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54DC66B-96BD-EBB5-8C44-144CDB12B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E4F1BF-8208-7567-9A52-BF56AA03F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AE6ACC3-D3A5-6286-6A05-14869143C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811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8B6E3F-E51D-814A-E824-A7E7E01E4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BB1C22A-CD6F-925D-3072-932272E664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B9E4E33-6FC0-6D34-F180-9D345D0373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596F2ED-2109-D095-0002-57B8B30B4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F53E98B-DD63-E785-9B79-B89E21CEB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690C592-3D32-2C05-6A41-107AECB98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9035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349EE-C937-CDA7-C5D6-B8646014A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0BD2368-4F1F-77D3-67B6-EDA6DE6ED4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47C447-66F2-FC21-18AD-49A96E7DD8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D53C65-86DC-E68A-7967-A464B929FD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284EB5-4023-C0CD-C958-4A1E4D31B0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8529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26" Type="http://schemas.openxmlformats.org/officeDocument/2006/relationships/image" Target="../media/image21.png"/><Relationship Id="rId3" Type="http://schemas.openxmlformats.org/officeDocument/2006/relationships/image" Target="../media/image2.png"/><Relationship Id="rId21" Type="http://schemas.openxmlformats.org/officeDocument/2006/relationships/image" Target="../media/image17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openxmlformats.org/officeDocument/2006/relationships/image" Target="../media/image14.png"/><Relationship Id="rId25" Type="http://schemas.openxmlformats.org/officeDocument/2006/relationships/image" Target="../media/image20.png"/><Relationship Id="rId2" Type="http://schemas.openxmlformats.org/officeDocument/2006/relationships/image" Target="../media/image1.JPG"/><Relationship Id="rId16" Type="http://schemas.openxmlformats.org/officeDocument/2006/relationships/image" Target="../media/image13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24" Type="http://schemas.microsoft.com/office/2007/relationships/hdphoto" Target="../media/hdphoto4.wdp"/><Relationship Id="rId5" Type="http://schemas.openxmlformats.org/officeDocument/2006/relationships/image" Target="../media/image4.png"/><Relationship Id="rId15" Type="http://schemas.microsoft.com/office/2007/relationships/hdphoto" Target="../media/hdphoto2.wdp"/><Relationship Id="rId23" Type="http://schemas.openxmlformats.org/officeDocument/2006/relationships/image" Target="../media/image19.png"/><Relationship Id="rId28" Type="http://schemas.openxmlformats.org/officeDocument/2006/relationships/image" Target="../media/image23.svg"/><Relationship Id="rId10" Type="http://schemas.microsoft.com/office/2007/relationships/hdphoto" Target="../media/hdphoto1.wdp"/><Relationship Id="rId19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Relationship Id="rId22" Type="http://schemas.openxmlformats.org/officeDocument/2006/relationships/image" Target="../media/image18.png"/><Relationship Id="rId27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668075-7733-0FDC-EA1A-0B9590ED4D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6685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2C77217-2EC8-BA61-40D3-A20795A4F0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200" y="4122056"/>
            <a:ext cx="2844800" cy="28448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060024C-15B8-5816-FDD7-339D3FDBB1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3648" cy="807932"/>
          </a:xfrm>
          <a:prstGeom prst="rect">
            <a:avLst/>
          </a:prstGeom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39890147-AF0F-20FF-54B5-69751DDF33AB}"/>
              </a:ext>
            </a:extLst>
          </p:cNvPr>
          <p:cNvSpPr/>
          <p:nvPr/>
        </p:nvSpPr>
        <p:spPr>
          <a:xfrm>
            <a:off x="1271077" y="251566"/>
            <a:ext cx="7086600" cy="1382501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8FBE4C9-B9FE-C529-E03D-C3852B60C5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1077" y="1884122"/>
            <a:ext cx="7102456" cy="139610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DD31151-04B8-D75A-4E01-98200282A3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1077" y="3483427"/>
            <a:ext cx="7102456" cy="139610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6D43960-265A-4615-3941-3B71953E29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1077" y="5082732"/>
            <a:ext cx="7102456" cy="139610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B9FB4C9-A669-4428-8F86-B4E8D49EBB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640"/>
          <a:stretch>
            <a:fillRect/>
          </a:stretch>
        </p:blipFill>
        <p:spPr>
          <a:xfrm>
            <a:off x="1648605" y="193916"/>
            <a:ext cx="1059838" cy="1324012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739B8AC-D374-84CF-A5D2-8666203A23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20020" y="178022"/>
            <a:ext cx="1503270" cy="150327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CA84BCD-8A8D-DDE8-D81C-FEC33B9D85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29905" y="313267"/>
            <a:ext cx="1304722" cy="1304722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DAC148F-7900-7170-8A87-E2D6529B23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61" b="89844" l="8008" r="89453">
                        <a14:foregroundMark x1="8105" y1="49609" x2="10547" y2="54492"/>
                        <a14:foregroundMark x1="88965" y1="50098" x2="89453" y2="580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1" r="2901"/>
          <a:stretch/>
        </p:blipFill>
        <p:spPr>
          <a:xfrm>
            <a:off x="1265590" y="1739508"/>
            <a:ext cx="1617094" cy="1716705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EC699718-0217-7A8B-7196-DDE4419FAEC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4668" y="3429000"/>
            <a:ext cx="1600200" cy="160020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FF94C726-5471-A250-9CE9-5D8B08776C8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7980" y="3388484"/>
            <a:ext cx="1559810" cy="1666443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F908059-B773-18D1-2AB4-E2C00E819C0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3031" y="3601142"/>
            <a:ext cx="1396105" cy="1396105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AF9BB09A-2940-3159-6C75-B54493C5EF3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594" b="96484" l="4590" r="96289">
                        <a14:foregroundMark x1="37695" y1="92920" x2="71631" y2="92334"/>
                        <a14:foregroundMark x1="75879" y1="92920" x2="34033" y2="96582"/>
                        <a14:foregroundMark x1="43164" y1="94775" x2="74072" y2="96582"/>
                        <a14:foregroundMark x1="15869" y1="8643" x2="58301" y2="9863"/>
                        <a14:foregroundMark x1="31885" y1="24658" x2="31641" y2="32324"/>
                        <a14:foregroundMark x1="46777" y1="24219" x2="48340" y2="35059"/>
                        <a14:foregroundMark x1="30469" y1="34180" x2="54297" y2="25977"/>
                        <a14:foregroundMark x1="54297" y1="25977" x2="54590" y2="25977"/>
                        <a14:foregroundMark x1="57227" y1="26465" x2="32617" y2="31152"/>
                        <a14:foregroundMark x1="32617" y1="31152" x2="32031" y2="32324"/>
                        <a14:foregroundMark x1="47754" y1="25098" x2="33203" y2="30664"/>
                        <a14:foregroundMark x1="48047" y1="24707" x2="54004" y2="25293"/>
                        <a14:foregroundMark x1="43359" y1="25879" x2="36426" y2="29688"/>
                        <a14:foregroundMark x1="46582" y1="24219" x2="28223" y2="44727"/>
                        <a14:foregroundMark x1="28223" y1="44727" x2="26758" y2="53223"/>
                        <a14:foregroundMark x1="28809" y1="38184" x2="24707" y2="54395"/>
                        <a14:foregroundMark x1="31738" y1="31445" x2="26367" y2="61230"/>
                        <a14:foregroundMark x1="26367" y1="61230" x2="26465" y2="61426"/>
                        <a14:foregroundMark x1="32031" y1="32715" x2="21387" y2="54492"/>
                        <a14:foregroundMark x1="21387" y1="54492" x2="21484" y2="58496"/>
                        <a14:foregroundMark x1="26953" y1="41992" x2="24707" y2="50000"/>
                        <a14:foregroundMark x1="29102" y1="33887" x2="28809" y2="40625"/>
                        <a14:foregroundMark x1="28418" y1="36133" x2="26074" y2="41797"/>
                        <a14:foregroundMark x1="62500" y1="26758" x2="73340" y2="32129"/>
                        <a14:foregroundMark x1="65527" y1="25977" x2="69043" y2="30566"/>
                        <a14:foregroundMark x1="71289" y1="35840" x2="75098" y2="43750"/>
                        <a14:foregroundMark x1="72266" y1="36523" x2="77734" y2="42578"/>
                        <a14:foregroundMark x1="64648" y1="25977" x2="71387" y2="30957"/>
                        <a14:foregroundMark x1="75391" y1="54395" x2="74512" y2="62207"/>
                        <a14:foregroundMark x1="58105" y1="36719" x2="40039" y2="52637"/>
                        <a14:foregroundMark x1="40039" y1="52637" x2="47461" y2="64258"/>
                        <a14:foregroundMark x1="49805" y1="55566" x2="47559" y2="44336"/>
                        <a14:foregroundMark x1="57227" y1="36816" x2="41113" y2="56055"/>
                        <a14:foregroundMark x1="41113" y1="56055" x2="42188" y2="59961"/>
                        <a14:foregroundMark x1="39844" y1="44141" x2="39551" y2="52539"/>
                        <a14:foregroundMark x1="41699" y1="38574" x2="39063" y2="47852"/>
                        <a14:foregroundMark x1="43164" y1="37891" x2="38379" y2="53809"/>
                        <a14:foregroundMark x1="40723" y1="42090" x2="38672" y2="54297"/>
                        <a14:foregroundMark x1="41699" y1="41211" x2="58008" y2="34375"/>
                        <a14:foregroundMark x1="52832" y1="35645" x2="39941" y2="52637"/>
                        <a14:foregroundMark x1="49219" y1="34961" x2="38379" y2="53809"/>
                        <a14:foregroundMark x1="39258" y1="43457" x2="40430" y2="46777"/>
                        <a14:foregroundMark x1="38477" y1="41992" x2="39551" y2="44141"/>
                        <a14:foregroundMark x1="38672" y1="46484" x2="40527" y2="50195"/>
                        <a14:foregroundMark x1="39063" y1="48828" x2="39258" y2="51172"/>
                        <a14:foregroundMark x1="54297" y1="66992" x2="56055" y2="71387"/>
                        <a14:foregroundMark x1="64648" y1="62207" x2="67188" y2="68164"/>
                        <a14:foregroundMark x1="67188" y1="26563" x2="69824" y2="29102"/>
                        <a14:foregroundMark x1="74316" y1="36230" x2="76563" y2="41699"/>
                        <a14:foregroundMark x1="76953" y1="56055" x2="75781" y2="64844"/>
                        <a14:foregroundMark x1="64648" y1="13965" x2="57324" y2="24414"/>
                        <a14:foregroundMark x1="59473" y1="54297" x2="59473" y2="62891"/>
                        <a14:foregroundMark x1="61914" y1="51953" x2="63477" y2="60449"/>
                        <a14:foregroundMark x1="59570" y1="51758" x2="53516" y2="57129"/>
                        <a14:foregroundMark x1="31055" y1="56250" x2="30078" y2="58496"/>
                        <a14:foregroundMark x1="59277" y1="11914" x2="58203" y2="23730"/>
                        <a14:foregroundMark x1="60840" y1="10840" x2="59961" y2="22363"/>
                        <a14:foregroundMark x1="62207" y1="12012" x2="60156" y2="21289"/>
                        <a14:foregroundMark x1="58594" y1="54883" x2="58008" y2="60645"/>
                        <a14:foregroundMark x1="63965" y1="10449" x2="58398" y2="20801"/>
                        <a14:foregroundMark x1="66211" y1="17480" x2="61719" y2="19531"/>
                        <a14:foregroundMark x1="64648" y1="12793" x2="65918" y2="17090"/>
                        <a14:foregroundMark x1="65234" y1="11523" x2="66602" y2="18164"/>
                        <a14:foregroundMark x1="64844" y1="12402" x2="66602" y2="20215"/>
                        <a14:foregroundMark x1="61035" y1="10840" x2="62402" y2="22168"/>
                        <a14:foregroundMark x1="4600" y1="19500" x2="7200" y2="28700"/>
                        <a14:foregroundMark x1="91700" y1="64000" x2="95200" y2="74800"/>
                        <a14:foregroundMark x1="5371" y1="41406" x2="12793" y2="58984"/>
                        <a14:foregroundMark x1="94336" y1="39844" x2="91602" y2="55078"/>
                        <a14:foregroundMark x1="96289" y1="42969" x2="95508" y2="53906"/>
                        <a14:foregroundMark x1="6152" y1="38672" x2="17871" y2="535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50073" y="4857934"/>
            <a:ext cx="2170623" cy="2170623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62E26B75-B930-BC15-6F37-1973A2AF5CA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55180">
            <a:off x="3194990" y="259699"/>
            <a:ext cx="1393805" cy="1393805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6A5AD533-CAEC-CEFE-729A-32C7A71A43D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3268" y="1502807"/>
            <a:ext cx="2010413" cy="2010413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057557AE-5AAB-06A2-E468-126EFFD1C9F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foregroundMark x1="37305" y1="19727" x2="38281" y2="25000"/>
                        <a14:foregroundMark x1="53418" y1="34668" x2="53418" y2="38770"/>
                        <a14:foregroundMark x1="61621" y1="38965" x2="66895" y2="389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61515" y="5103870"/>
            <a:ext cx="1428499" cy="1428499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A43DDF6A-7E8B-B264-7B89-8EC2490C5F2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26012" y="3601142"/>
            <a:ext cx="1445073" cy="1279168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2C805B1B-5CDD-DE7E-4859-69351E0757E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68099" y="1768989"/>
            <a:ext cx="1662030" cy="1662030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4B92ECDA-52A7-95CA-1083-F7E75C28637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60438" y="1899927"/>
            <a:ext cx="1361144" cy="1361144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79966BEB-F312-2087-6B73-DEE5932419D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961" b="89844" l="4883" r="93359">
                        <a14:foregroundMark x1="93457" y1="51758" x2="89844" y2="60840"/>
                        <a14:foregroundMark x1="31934" y1="28223" x2="4883" y2="49023"/>
                        <a14:foregroundMark x1="4883" y1="49023" x2="13379" y2="58984"/>
                        <a14:foregroundMark x1="6934" y1="49902" x2="8398" y2="64453"/>
                        <a14:foregroundMark x1="29688" y1="27441" x2="12305" y2="45410"/>
                        <a14:foregroundMark x1="12305" y1="45410" x2="10156" y2="502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281" b="15281"/>
          <a:stretch/>
        </p:blipFill>
        <p:spPr>
          <a:xfrm>
            <a:off x="2957073" y="5355193"/>
            <a:ext cx="1523914" cy="1058178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3D86756-4EA8-B7B3-87AA-8BA99A7B4CF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2244" y="5113419"/>
            <a:ext cx="1365418" cy="136541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2C5027A-23FA-6F23-CA42-F740DCBD41E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591" y="1742921"/>
            <a:ext cx="2844800" cy="2932578"/>
          </a:xfrm>
          <a:prstGeom prst="rect">
            <a:avLst/>
          </a:prstGeom>
        </p:spPr>
      </p:pic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FEF9893A-C568-2075-C8A6-9183287A5B82}"/>
              </a:ext>
            </a:extLst>
          </p:cNvPr>
          <p:cNvGrpSpPr/>
          <p:nvPr/>
        </p:nvGrpSpPr>
        <p:grpSpPr>
          <a:xfrm>
            <a:off x="110836" y="1884122"/>
            <a:ext cx="1043918" cy="1025333"/>
            <a:chOff x="110836" y="1884122"/>
            <a:chExt cx="1043918" cy="1025333"/>
          </a:xfrm>
        </p:grpSpPr>
        <p:sp>
          <p:nvSpPr>
            <p:cNvPr id="50" name="Прямоугольник: скругленные углы 49">
              <a:extLst>
                <a:ext uri="{FF2B5EF4-FFF2-40B4-BE49-F238E27FC236}">
                  <a16:creationId xmlns:a16="http://schemas.microsoft.com/office/drawing/2014/main" id="{6D32CAD0-FAA5-B81E-4F15-BAF51756C375}"/>
                </a:ext>
              </a:extLst>
            </p:cNvPr>
            <p:cNvSpPr/>
            <p:nvPr/>
          </p:nvSpPr>
          <p:spPr>
            <a:xfrm>
              <a:off x="110836" y="1884122"/>
              <a:ext cx="1043918" cy="1025333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9" name="Рисунок 48" descr="Мишень со сплошной заливкой">
              <a:extLst>
                <a:ext uri="{FF2B5EF4-FFF2-40B4-BE49-F238E27FC236}">
                  <a16:creationId xmlns:a16="http://schemas.microsoft.com/office/drawing/2014/main" id="{9F5AC46B-92DD-BD11-DF9C-3C0DA9FB15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160546" y="1942058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95388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45E9EF33-5AF9-40DD-8620-4A30175ABC52}"/>
</file>

<file path=customXml/itemProps2.xml><?xml version="1.0" encoding="utf-8"?>
<ds:datastoreItem xmlns:ds="http://schemas.openxmlformats.org/officeDocument/2006/customXml" ds:itemID="{2D86557A-B295-480C-88CE-AF321DA09C34}"/>
</file>

<file path=customXml/itemProps3.xml><?xml version="1.0" encoding="utf-8"?>
<ds:datastoreItem xmlns:ds="http://schemas.openxmlformats.org/officeDocument/2006/customXml" ds:itemID="{1D1BD9BB-9FAA-4B7C-84FA-40EBED2535F4}"/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7</cp:revision>
  <dcterms:created xsi:type="dcterms:W3CDTF">2026-02-18T17:09:20Z</dcterms:created>
  <dcterms:modified xsi:type="dcterms:W3CDTF">2026-02-23T00:06:16Z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