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292086"/>
            <a:ext cx="1344961" cy="134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99959">
            <a:off x="4798856" y="261243"/>
            <a:ext cx="1503270" cy="15032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12" y="363293"/>
            <a:ext cx="1298579" cy="12985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351334" y="1867066"/>
            <a:ext cx="1391971" cy="14777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668" y="3429000"/>
            <a:ext cx="1600200" cy="1600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947" y="3469650"/>
            <a:ext cx="1361143" cy="13611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084" y="3500907"/>
            <a:ext cx="1361143" cy="13611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643" b="96533" l="9961" r="89893">
                        <a14:foregroundMark x1="37695" y1="92920" x2="71631" y2="92334"/>
                        <a14:foregroundMark x1="75879" y1="92920" x2="34033" y2="96582"/>
                        <a14:foregroundMark x1="43164" y1="94775" x2="74072" y2="96582"/>
                        <a14:foregroundMark x1="15869" y1="8643" x2="58301" y2="9863"/>
                        <a14:foregroundMark x1="31885" y1="24658" x2="31641" y2="32324"/>
                        <a14:foregroundMark x1="46777" y1="24219" x2="48340" y2="35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379" y="5054927"/>
            <a:ext cx="1396105" cy="1396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30172">
            <a:off x="3147190" y="230095"/>
            <a:ext cx="1393805" cy="13938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268" y="1502807"/>
            <a:ext cx="2010413" cy="201041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7305" y1="19727" x2="38281" y2="25000"/>
                        <a14:foregroundMark x1="53418" y1="34668" x2="53418" y2="38770"/>
                        <a14:foregroundMark x1="61621" y1="38965" x2="66895" y2="3896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4990" y="5136264"/>
            <a:ext cx="1396105" cy="139610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012" y="3601142"/>
            <a:ext cx="1445073" cy="127916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99" y="1768989"/>
            <a:ext cx="1662030" cy="16620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438" y="1899927"/>
            <a:ext cx="1361144" cy="13611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4883" r="93359">
                        <a14:foregroundMark x1="93457" y1="51758" x2="89844" y2="60840"/>
                        <a14:foregroundMark x1="31934" y1="28223" x2="4883" y2="49023"/>
                        <a14:foregroundMark x1="4883" y1="49023" x2="13379" y2="58984"/>
                        <a14:foregroundMark x1="6934" y1="49902" x2="8398" y2="64453"/>
                        <a14:foregroundMark x1="29688" y1="27441" x2="12305" y2="45410"/>
                        <a14:foregroundMark x1="12305" y1="45410" x2="10156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81" b="15281"/>
          <a:stretch/>
        </p:blipFill>
        <p:spPr>
          <a:xfrm>
            <a:off x="3015425" y="5177196"/>
            <a:ext cx="1696523" cy="130164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5113419"/>
            <a:ext cx="1365418" cy="13654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0B7BE7A-F9AC-4402-9C03-3E952EA9F076}"/>
</file>

<file path=customXml/itemProps2.xml><?xml version="1.0" encoding="utf-8"?>
<ds:datastoreItem xmlns:ds="http://schemas.openxmlformats.org/officeDocument/2006/customXml" ds:itemID="{25183E8C-D41C-47AD-8F9C-42332DC3F98A}"/>
</file>

<file path=customXml/itemProps3.xml><?xml version="1.0" encoding="utf-8"?>
<ds:datastoreItem xmlns:ds="http://schemas.openxmlformats.org/officeDocument/2006/customXml" ds:itemID="{7E091397-0337-4785-87C9-B76021DF3C07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2026-02-18T17:09:20Z</dcterms:created>
  <dcterms:modified xsi:type="dcterms:W3CDTF">2026-02-22T23:50:51Z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