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2.wdp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19.png"/><Relationship Id="rId27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244" y="292086"/>
            <a:ext cx="1344961" cy="13449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99959">
            <a:off x="4798856" y="261243"/>
            <a:ext cx="1503270" cy="15032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88599">
            <a:off x="6599582" y="387951"/>
            <a:ext cx="1640052" cy="12300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1351334" y="1867066"/>
            <a:ext cx="1391971" cy="147771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4668" y="3429000"/>
            <a:ext cx="1600200" cy="16002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376" y="3362757"/>
            <a:ext cx="1666443" cy="166644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1084" y="3500907"/>
            <a:ext cx="1361143" cy="13611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643" b="96533" l="9961" r="89893">
                        <a14:foregroundMark x1="37695" y1="92920" x2="71631" y2="92334"/>
                        <a14:foregroundMark x1="75879" y1="92920" x2="34033" y2="96582"/>
                        <a14:foregroundMark x1="43164" y1="94775" x2="74072" y2="96582"/>
                        <a14:foregroundMark x1="15869" y1="8643" x2="58301" y2="9863"/>
                        <a14:foregroundMark x1="31885" y1="24658" x2="31641" y2="32324"/>
                        <a14:foregroundMark x1="46777" y1="24219" x2="48340" y2="35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5379" y="5054927"/>
            <a:ext cx="1396105" cy="139610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91173">
            <a:off x="3116380" y="341725"/>
            <a:ext cx="1393805" cy="13938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3268" y="1502807"/>
            <a:ext cx="2010413" cy="201041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7305" y1="19727" x2="38281" y2="25000"/>
                        <a14:foregroundMark x1="53418" y1="34668" x2="53418" y2="38770"/>
                        <a14:foregroundMark x1="61621" y1="38965" x2="66895" y2="3896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4990" y="5136264"/>
            <a:ext cx="1396105" cy="139610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012" y="3601142"/>
            <a:ext cx="1445073" cy="127916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8099" y="1768989"/>
            <a:ext cx="1662030" cy="166203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438" y="1899927"/>
            <a:ext cx="1361144" cy="136114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4883" r="93359">
                        <a14:foregroundMark x1="93457" y1="51758" x2="89844" y2="60840"/>
                        <a14:foregroundMark x1="31934" y1="28223" x2="4883" y2="49023"/>
                        <a14:foregroundMark x1="4883" y1="49023" x2="13379" y2="58984"/>
                        <a14:foregroundMark x1="6934" y1="49902" x2="8398" y2="64453"/>
                        <a14:foregroundMark x1="29688" y1="27441" x2="12305" y2="45410"/>
                        <a14:foregroundMark x1="12305" y1="45410" x2="10156" y2="5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89" b="18272"/>
          <a:stretch>
            <a:fillRect/>
          </a:stretch>
        </p:blipFill>
        <p:spPr>
          <a:xfrm>
            <a:off x="2960481" y="5111730"/>
            <a:ext cx="1874532" cy="130164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244" y="5113419"/>
            <a:ext cx="1365418" cy="1365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A38F545-8D95-4DA4-A1C1-E47F5BC40B16}"/>
</file>

<file path=customXml/itemProps2.xml><?xml version="1.0" encoding="utf-8"?>
<ds:datastoreItem xmlns:ds="http://schemas.openxmlformats.org/officeDocument/2006/customXml" ds:itemID="{D54139AA-8551-4DFF-8772-E34F47E04A1C}"/>
</file>

<file path=customXml/itemProps3.xml><?xml version="1.0" encoding="utf-8"?>
<ds:datastoreItem xmlns:ds="http://schemas.openxmlformats.org/officeDocument/2006/customXml" ds:itemID="{214EEF3B-F6FA-4329-BB2B-E982AA431926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2026-02-18T17:09:20Z</dcterms:created>
  <dcterms:modified xsi:type="dcterms:W3CDTF">2026-02-22T23:41:43Z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