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19.png"/><Relationship Id="rId27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576" y="336601"/>
            <a:ext cx="1231722" cy="12317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918" y="318668"/>
            <a:ext cx="1388836" cy="1220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468365" y="1910213"/>
            <a:ext cx="1282122" cy="13610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1459354" y="3493512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103" y="3410430"/>
            <a:ext cx="1554166" cy="15541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480" y="3518043"/>
            <a:ext cx="1317274" cy="13172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969" y="5005625"/>
            <a:ext cx="1550318" cy="15503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372" y="292086"/>
            <a:ext cx="1344962" cy="13449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6205" y="1910213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6773732" y="5231802"/>
            <a:ext cx="1470212" cy="118661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211" y="3504216"/>
            <a:ext cx="1327244" cy="13272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2761" y="1981112"/>
            <a:ext cx="1269296" cy="126929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5512" y="1949659"/>
            <a:ext cx="1300749" cy="13007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809" b="95410" l="7227" r="89844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352" y="5082731"/>
            <a:ext cx="1396107" cy="1396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59EDA4F-A8E2-443D-940D-9773EF8BF3A9}"/>
</file>

<file path=customXml/itemProps2.xml><?xml version="1.0" encoding="utf-8"?>
<ds:datastoreItem xmlns:ds="http://schemas.openxmlformats.org/officeDocument/2006/customXml" ds:itemID="{725D8C60-F5A7-4A76-80B2-8B2E3AC4C809}"/>
</file>

<file path=customXml/itemProps3.xml><?xml version="1.0" encoding="utf-8"?>
<ds:datastoreItem xmlns:ds="http://schemas.openxmlformats.org/officeDocument/2006/customXml" ds:itemID="{0C5CE549-01E9-45AC-A20B-78BE22C79DD4}"/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2026-02-18T17:09:20Z</dcterms:created>
  <dcterms:modified xsi:type="dcterms:W3CDTF">2026-02-22T23:29:10Z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