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2.wdp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3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9.png"/><Relationship Id="rId27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971" y="215629"/>
            <a:ext cx="1464609" cy="1464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6563" y="355475"/>
            <a:ext cx="865108" cy="11746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039" y="271297"/>
            <a:ext cx="1388836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1468365" y="1910213"/>
            <a:ext cx="1282122" cy="13610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1459354" y="3493512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885" y="3381827"/>
            <a:ext cx="1672301" cy="167230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874" y="3481122"/>
            <a:ext cx="1642420" cy="16424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969" y="5005625"/>
            <a:ext cx="1550318" cy="155031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8372" y="292086"/>
            <a:ext cx="1344962" cy="1344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064" y="1787453"/>
            <a:ext cx="1590156" cy="159015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26172" y1="26465" x2="71680" y2="60449"/>
                        <a14:foregroundMark x1="70410" y1="36816" x2="36523" y2="61621"/>
                        <a14:foregroundMark x1="35254" y1="59863" x2="68652" y2="60449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45020" y1="54590" x2="36719" y2="65332"/>
                        <a14:foregroundMark x1="43164" y1="46094" x2="33691" y2="65332"/>
                        <a14:foregroundMark x1="32422" y1="51758" x2="45703" y2="6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1" t="19914" r="15249" b="23160"/>
          <a:stretch>
            <a:fillRect/>
          </a:stretch>
        </p:blipFill>
        <p:spPr>
          <a:xfrm>
            <a:off x="6773732" y="5231802"/>
            <a:ext cx="1470212" cy="118661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3732" y="3530282"/>
            <a:ext cx="1317274" cy="13172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2761" y="1981112"/>
            <a:ext cx="1269296" cy="126929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1795" y="1978644"/>
            <a:ext cx="1300749" cy="13007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809" b="95410" l="7227" r="89844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0" b="3190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222" y="5159837"/>
            <a:ext cx="1396106" cy="1396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9C4535-64D9-469D-8771-835D5759A571}"/>
</file>

<file path=customXml/itemProps2.xml><?xml version="1.0" encoding="utf-8"?>
<ds:datastoreItem xmlns:ds="http://schemas.openxmlformats.org/officeDocument/2006/customXml" ds:itemID="{BCCCD2EF-64A6-43BC-8974-F7410767E59B}"/>
</file>

<file path=customXml/itemProps3.xml><?xml version="1.0" encoding="utf-8"?>
<ds:datastoreItem xmlns:ds="http://schemas.openxmlformats.org/officeDocument/2006/customXml" ds:itemID="{06ED29E8-C27E-4D02-B85B-44111F07E09D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2026-02-18T17:09:20Z</dcterms:created>
  <dcterms:modified xsi:type="dcterms:W3CDTF">2026-02-22T23:26:15Z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