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26" Type="http://schemas.openxmlformats.org/officeDocument/2006/relationships/image" Target="../media/image22.sv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5" Type="http://schemas.openxmlformats.org/officeDocument/2006/relationships/image" Target="../media/image21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971" y="215629"/>
            <a:ext cx="1464609" cy="1464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6563" y="355475"/>
            <a:ext cx="865108" cy="117468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039" y="271297"/>
            <a:ext cx="1388836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1468365" y="1910213"/>
            <a:ext cx="1282122" cy="13610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r="337"/>
          <a:stretch/>
        </p:blipFill>
        <p:spPr>
          <a:xfrm>
            <a:off x="1459354" y="3493512"/>
            <a:ext cx="1302779" cy="1311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885" y="3381827"/>
            <a:ext cx="1672301" cy="167230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0480" y="3518043"/>
            <a:ext cx="1317274" cy="131727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84" b="97425" l="7296" r="93419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969" y="5005625"/>
            <a:ext cx="1550318" cy="155031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372" y="292086"/>
            <a:ext cx="1344962" cy="13449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064" y="1787453"/>
            <a:ext cx="1590156" cy="15901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26172" y1="26465" x2="71680" y2="60449"/>
                        <a14:foregroundMark x1="70410" y1="36816" x2="36523" y2="61621"/>
                        <a14:foregroundMark x1="35254" y1="59863" x2="68652" y2="60449"/>
                        <a14:foregroundMark x1="32129" y1="33984" x2="55762" y2="36035"/>
                        <a14:foregroundMark x1="33203" y1="33203" x2="35742" y2="45605"/>
                        <a14:foregroundMark x1="35742" y1="37305" x2="39063" y2="46094"/>
                        <a14:foregroundMark x1="38770" y1="37598" x2="42676" y2="50488"/>
                        <a14:foregroundMark x1="43457" y1="41211" x2="48535" y2="49414"/>
                        <a14:foregroundMark x1="50586" y1="38086" x2="53711" y2="45313"/>
                        <a14:foregroundMark x1="53711" y1="37305" x2="57031" y2="41699"/>
                        <a14:foregroundMark x1="57031" y1="34570" x2="60938" y2="44531"/>
                        <a14:foregroundMark x1="61914" y1="36621" x2="62402" y2="41211"/>
                        <a14:foregroundMark x1="61133" y1="33203" x2="62207" y2="41504"/>
                        <a14:foregroundMark x1="61133" y1="34766" x2="59668" y2="42773"/>
                        <a14:foregroundMark x1="53711" y1="41504" x2="46289" y2="44824"/>
                        <a14:foregroundMark x1="47070" y1="37598" x2="48535" y2="65332"/>
                        <a14:foregroundMark x1="54004" y1="40430" x2="49316" y2="65625"/>
                        <a14:foregroundMark x1="50098" y1="45020" x2="53711" y2="63281"/>
                        <a14:foregroundMark x1="62207" y1="48633" x2="62988" y2="64063"/>
                        <a14:foregroundMark x1="57324" y1="54785" x2="60938" y2="64844"/>
                        <a14:foregroundMark x1="45020" y1="54590" x2="36719" y2="65332"/>
                        <a14:foregroundMark x1="43164" y1="46094" x2="33691" y2="65332"/>
                        <a14:foregroundMark x1="32422" y1="51758" x2="45703" y2="6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1" t="19914" r="15249" b="23160"/>
          <a:stretch>
            <a:fillRect/>
          </a:stretch>
        </p:blipFill>
        <p:spPr>
          <a:xfrm>
            <a:off x="6773732" y="5231802"/>
            <a:ext cx="1470212" cy="118661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3732" y="3530282"/>
            <a:ext cx="1317274" cy="13172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2761" y="1981112"/>
            <a:ext cx="1269296" cy="126929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795" y="1978644"/>
            <a:ext cx="1300749" cy="130074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809" b="95410" l="7227" r="89844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  <a14:foregroundMark x1="38379" y1="3906" x2="63281" y2="9961"/>
                        <a14:foregroundMark x1="49902" y1="5664" x2="18359" y2="33789"/>
                        <a14:foregroundMark x1="18359" y1="33789" x2="81445" y2="44629"/>
                        <a14:foregroundMark x1="81445" y1="44629" x2="45898" y2="62305"/>
                        <a14:foregroundMark x1="45898" y1="62305" x2="65625" y2="63867"/>
                        <a14:foregroundMark x1="45020" y1="34766" x2="49316" y2="75391"/>
                        <a14:foregroundMark x1="47461" y1="31738" x2="49316" y2="73633"/>
                        <a14:foregroundMark x1="50488" y1="82129" x2="52930" y2="94824"/>
                        <a14:foregroundMark x1="46289" y1="86914" x2="57813" y2="82129"/>
                        <a14:foregroundMark x1="40820" y1="70605" x2="59570" y2="76660"/>
                        <a14:foregroundMark x1="14746" y1="46289" x2="68750" y2="65723"/>
                        <a14:foregroundMark x1="33496" y1="32324" x2="75977" y2="52344"/>
                        <a14:foregroundMark x1="75977" y1="52344" x2="75977" y2="52344"/>
                        <a14:foregroundMark x1="28711" y1="24512" x2="89355" y2="43848"/>
                        <a14:foregroundMark x1="43848" y1="13574" x2="75391" y2="19629"/>
                        <a14:foregroundMark x1="51074" y1="68164" x2="51758" y2="95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0" b="3190"/>
          <a:stretch/>
        </p:blipFill>
        <p:spPr>
          <a:xfrm>
            <a:off x="3231791" y="5129821"/>
            <a:ext cx="1396106" cy="13070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5222" y="5159837"/>
            <a:ext cx="1396106" cy="1396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D501A84-3B57-47FE-B266-726EB22F0E1F}"/>
</file>

<file path=customXml/itemProps2.xml><?xml version="1.0" encoding="utf-8"?>
<ds:datastoreItem xmlns:ds="http://schemas.openxmlformats.org/officeDocument/2006/customXml" ds:itemID="{2D9631FB-C793-4688-A421-42EA9B242A0E}"/>
</file>

<file path=customXml/itemProps3.xml><?xml version="1.0" encoding="utf-8"?>
<ds:datastoreItem xmlns:ds="http://schemas.openxmlformats.org/officeDocument/2006/customXml" ds:itemID="{1EC92574-F829-43E4-BA53-0A5ADA8E2813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8</cp:revision>
  <dcterms:created xsi:type="dcterms:W3CDTF">2026-02-18T17:09:20Z</dcterms:created>
  <dcterms:modified xsi:type="dcterms:W3CDTF">2026-02-22T23:23:19Z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