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7E9E3-5792-1EE8-E2BB-8D07657B1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0B16B-E367-270D-9BFC-A510E728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841CC-F844-6745-9274-691DAE00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845EA-E29D-521F-9860-1496C03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81C70-5E8C-D820-4144-2708AB58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8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16D30-4313-4988-B5B2-EC2F66F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B46F6-9ED3-BCDB-4724-D2560953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15799-D2BD-77A9-E4C8-5D02AD6F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C56A7-D8A5-C9D3-8456-165BA40B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F5985-4801-B3D5-3B7B-88917961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8FEE1-E2CE-B17B-3F3F-7C3BCE631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B8EEB-15FD-E72B-6B8D-29695E327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3B7AD-13FC-0A5C-F4E4-260CEAE0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E1D41-F16C-D147-C34C-B1C05E2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9218C-C076-E87B-F669-C18C3C32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163C-B74B-F4CD-E921-D7BAD9F9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FF734-5578-ED71-77C2-4F922BA4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A5CEB-9CA9-7712-0F72-DDC0A56C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AE161-2787-4CF0-35CB-26323725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57DB4-5FCE-7B70-B059-6278AD45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526CA-671A-C5F2-AE0F-079498C8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EEA47-2051-2AE8-5A1C-BAA1C57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856E6-8526-3340-707F-984DDA79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47302-236A-1684-4D98-97EC294C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05A57-E878-B31E-8144-BF3A5DF3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CF9A8-E044-9DDC-35BE-DDF25A70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D8019-B4BB-FF5E-80C2-E0EC2A8B0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0AD3A-166D-95DC-EF8D-5C2E6116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A034B-20C2-D569-CF81-975E94D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68A3C-EB1F-1C4D-B3EC-79A6E56D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A188A-9371-7E1A-2701-99D04336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411E-48C8-C455-ED0B-0955A42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11DC5-894D-F2B4-2F13-5A462D9D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1A6EDE-5DD8-9596-9E84-1F5422F1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36293-0E97-0631-3863-21B1FAA0A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9F503-4E9C-74C6-EE63-D0C60AA91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FB1310-632A-9CF3-9DB6-451AAC03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FCB9A7-D2DD-B3FC-F78F-538D2746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93C1E2-60B2-944A-C44C-B246EEA0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E1578-F7D1-D222-4261-7080CB3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B0F773-F088-431C-886E-E9528D40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47A17-B85A-AD10-EA09-4D789F0A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E7376-5125-A97C-AB7C-6F08AA00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E68859-943D-B7F5-3743-DB421371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C90544-DE63-FE63-F929-A512B4A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DB608-CB32-B36B-D451-F34730D8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C8E3-889C-77AA-6D83-DCC2559C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BD48-02FE-C359-A5C0-D1CCC4E3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8EA45-A0AD-8D86-8C59-0793FE60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DC66B-96BD-EBB5-8C44-144CDB12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4F1BF-8208-7567-9A52-BF56AA03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6ACC3-D3A5-6286-6A05-1486914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B6E3F-E51D-814A-E824-A7E7E01E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B1C22A-CD6F-925D-3072-932272E6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9E4E33-6FC0-6D34-F180-9D345D03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6F2ED-2109-D095-0002-57B8B30B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3E98B-DD63-E785-9B79-B89E21C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0C592-3D32-2C05-6A41-107AECB9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49EE-C937-CDA7-C5D6-B864601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D2368-4F1F-77D3-67B6-EDA6DE6E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7C447-66F2-FC21-18AD-49A96E7DD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3C65-86DC-E68A-7967-A464B929F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84EB5-4023-C0CD-C958-4A1E4D31B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68075-7733-0FDC-EA1A-0B9590ED4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77217-2EC8-BA61-40D3-A20795A4F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4122056"/>
            <a:ext cx="2844800" cy="2844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0024C-15B8-5816-FDD7-339D3FDBB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648" cy="80793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9890147-AF0F-20FF-54B5-69751DDF33AB}"/>
              </a:ext>
            </a:extLst>
          </p:cNvPr>
          <p:cNvSpPr/>
          <p:nvPr/>
        </p:nvSpPr>
        <p:spPr>
          <a:xfrm>
            <a:off x="1271077" y="251566"/>
            <a:ext cx="7086600" cy="138250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FBE4C9-B9FE-C529-E03D-C3852B60C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1884122"/>
            <a:ext cx="7102456" cy="1396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D31151-04B8-D75A-4E01-98200282A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3483427"/>
            <a:ext cx="7102456" cy="13961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D43960-265A-4615-3941-3B71953E2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5082732"/>
            <a:ext cx="7102456" cy="1396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9FB4C9-A669-4428-8F86-B4E8D49EB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8191" y="356048"/>
            <a:ext cx="1464609" cy="14646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39B8AC-D374-84CF-A5D2-8666203A2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0116" y="292086"/>
            <a:ext cx="1388836" cy="13888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A84BCD-8A8D-DDE8-D81C-FEC33B9D85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039" y="271297"/>
            <a:ext cx="1388836" cy="13888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AC148F-7900-7170-8A87-E2D6529B2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r="2901"/>
          <a:stretch/>
        </p:blipFill>
        <p:spPr>
          <a:xfrm>
            <a:off x="1468365" y="1910213"/>
            <a:ext cx="1282122" cy="13610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699718-0217-7A8B-7196-DDE4419FA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" r="-438"/>
          <a:stretch>
            <a:fillRect/>
          </a:stretch>
        </p:blipFill>
        <p:spPr>
          <a:xfrm>
            <a:off x="1468191" y="3536215"/>
            <a:ext cx="1302779" cy="13116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94C726-5471-A250-9CE9-5D8B08776C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4139" y="3567901"/>
            <a:ext cx="1311631" cy="131163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908059-B773-18D1-2AB4-E2C00E819C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0480" y="3473829"/>
            <a:ext cx="1317274" cy="140570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9BB09A-2940-3159-6C75-B54493C5EF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584" b="97425" l="7296" r="93419">
                        <a14:foregroundMark x1="53418" y1="12891" x2="83789" y2="8594"/>
                        <a14:foregroundMark x1="61328" y1="8594" x2="66797" y2="15918"/>
                        <a14:foregroundMark x1="14648" y1="85645" x2="75879" y2="92285"/>
                        <a14:foregroundMark x1="78906" y1="90527" x2="24316" y2="89941"/>
                        <a14:foregroundMark x1="10014" y1="66524" x2="7582" y2="87697"/>
                        <a14:foregroundMark x1="94278" y1="46495" x2="93562" y2="85551"/>
                        <a14:foregroundMark x1="93562" y1="85551" x2="91845" y2="89557"/>
                        <a14:foregroundMark x1="43920" y1="90701" x2="33047" y2="97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61482">
            <a:off x="5121760" y="5031621"/>
            <a:ext cx="1550318" cy="155031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E26B75-B930-BC15-6F37-1973A2AF5C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8248" y="292086"/>
            <a:ext cx="1325209" cy="13449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A5AD533-CAEC-CEFE-729A-32C7A71A43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158680">
            <a:off x="2933182" y="1753536"/>
            <a:ext cx="1590156" cy="159015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557AE-5AAB-06A2-E468-126EFFD1C9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675" y="5076315"/>
            <a:ext cx="1396105" cy="1396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43DDF6A-7E8B-B264-7B89-8EC2490C5F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5875" y="3567901"/>
            <a:ext cx="1271077" cy="127107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C805B1B-5CDD-DE7E-4859-69351E0757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0161" y="1950366"/>
            <a:ext cx="1269296" cy="126929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B92ECDA-52A7-95CA-1083-F7E75C2863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675" y="1942058"/>
            <a:ext cx="1300749" cy="130074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9966BEB-F312-2087-6B73-DEE5932419D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055" b="93750" l="7227" r="89844">
                        <a14:foregroundMark x1="7227" y1="8008" x2="18555" y2="21875"/>
                        <a14:foregroundMark x1="66992" y1="6836" x2="90234" y2="11328"/>
                        <a14:foregroundMark x1="84180" y1="83984" x2="7617" y2="93750"/>
                        <a14:foregroundMark x1="16602" y1="70313" x2="84961" y2="76758"/>
                        <a14:foregroundMark x1="50781" y1="46289" x2="58789" y2="68555"/>
                        <a14:foregroundMark x1="64648" y1="64063" x2="38086" y2="74219"/>
                        <a14:foregroundMark x1="83594" y1="75195" x2="63281" y2="83984"/>
                        <a14:foregroundMark x1="60547" y1="87695" x2="81055" y2="76172"/>
                        <a14:foregroundMark x1="81055" y1="76172" x2="51367" y2="60938"/>
                        <a14:foregroundMark x1="51367" y1="60938" x2="88672" y2="33594"/>
                        <a14:foregroundMark x1="88672" y1="33594" x2="75586" y2="8398"/>
                        <a14:foregroundMark x1="75586" y1="8398" x2="83594" y2="6055"/>
                        <a14:foregroundMark x1="79297" y1="8008" x2="57422" y2="13477"/>
                        <a14:foregroundMark x1="57422" y1="13477" x2="69922" y2="1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0" b="3190"/>
          <a:stretch/>
        </p:blipFill>
        <p:spPr>
          <a:xfrm>
            <a:off x="3231791" y="5129821"/>
            <a:ext cx="1396106" cy="130704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3D86756-4EA8-B7B3-87AA-8BA99A7B4C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3062" y="5082731"/>
            <a:ext cx="1396106" cy="13961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C5027A-23FA-6F23-CA42-F740DCBD41E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91" y="1742921"/>
            <a:ext cx="2844800" cy="2932578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F9893A-C568-2075-C8A6-9183287A5B82}"/>
              </a:ext>
            </a:extLst>
          </p:cNvPr>
          <p:cNvGrpSpPr/>
          <p:nvPr/>
        </p:nvGrpSpPr>
        <p:grpSpPr>
          <a:xfrm>
            <a:off x="110836" y="1884122"/>
            <a:ext cx="1043918" cy="1025333"/>
            <a:chOff x="110836" y="1884122"/>
            <a:chExt cx="1043918" cy="102533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6D32CAD0-FAA5-B81E-4F15-BAF51756C375}"/>
                </a:ext>
              </a:extLst>
            </p:cNvPr>
            <p:cNvSpPr/>
            <p:nvPr/>
          </p:nvSpPr>
          <p:spPr>
            <a:xfrm>
              <a:off x="110836" y="1884122"/>
              <a:ext cx="1043918" cy="10253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Мишень со сплошной заливкой">
              <a:extLst>
                <a:ext uri="{FF2B5EF4-FFF2-40B4-BE49-F238E27FC236}">
                  <a16:creationId xmlns:a16="http://schemas.microsoft.com/office/drawing/2014/main" id="{9F5AC46B-92DD-BD11-DF9C-3C0DA9FB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60546" y="194205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0384E50-EC61-4EE6-ABBA-ABEB00508680}"/>
</file>

<file path=customXml/itemProps2.xml><?xml version="1.0" encoding="utf-8"?>
<ds:datastoreItem xmlns:ds="http://schemas.openxmlformats.org/officeDocument/2006/customXml" ds:itemID="{89ED53EA-264F-473E-8419-957C4B899D9E}"/>
</file>

<file path=customXml/itemProps3.xml><?xml version="1.0" encoding="utf-8"?>
<ds:datastoreItem xmlns:ds="http://schemas.openxmlformats.org/officeDocument/2006/customXml" ds:itemID="{CB0C27D4-FBB4-416B-AFCD-8165A62E3CBC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2026-02-18T17:09:20Z</dcterms:created>
  <dcterms:modified xsi:type="dcterms:W3CDTF">2026-02-22T23:05:50Z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