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191" y="356048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918" y="234578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-438"/>
          <a:stretch>
            <a:fillRect/>
          </a:stretch>
        </p:blipFill>
        <p:spPr>
          <a:xfrm>
            <a:off x="1468191" y="3536215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168" y="3313145"/>
            <a:ext cx="1752878" cy="17528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80" y="3473829"/>
            <a:ext cx="1317274" cy="14057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61482">
            <a:off x="5121760" y="5031621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248" y="292086"/>
            <a:ext cx="1325209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58680">
            <a:off x="2933182" y="1753536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5076315"/>
            <a:ext cx="1396105" cy="1396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464" y="3425214"/>
            <a:ext cx="1524598" cy="15245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642473">
            <a:off x="5050161" y="1950366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1942058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055" b="9375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62" y="5082731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AC8C370-3338-45A5-AF69-DB15CA2A1E48}"/>
</file>

<file path=customXml/itemProps2.xml><?xml version="1.0" encoding="utf-8"?>
<ds:datastoreItem xmlns:ds="http://schemas.openxmlformats.org/officeDocument/2006/customXml" ds:itemID="{D54FBFFD-C3FB-4DD3-9180-775C8261510A}"/>
</file>

<file path=customXml/itemProps3.xml><?xml version="1.0" encoding="utf-8"?>
<ds:datastoreItem xmlns:ds="http://schemas.openxmlformats.org/officeDocument/2006/customXml" ds:itemID="{5E19A900-9F59-44D8-9345-BE3C758749A0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2026-02-18T17:09:20Z</dcterms:created>
  <dcterms:modified xsi:type="dcterms:W3CDTF">2026-02-22T23:00:31Z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