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C498D-A564-63DF-9C8D-8B9A0DD86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7286E7-C960-D3D3-F588-B21775F18B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9AE982-18A9-8AED-D7C3-3E69A7B00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6EC2-3D6B-4505-90C5-43E4CA0E4E34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F29DD9-B402-5457-C34B-919189B2F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E0200F-CAC3-E309-90CD-38D9F84E4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8BC8-4A27-49A7-8FC9-FF925A5AF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88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1EEFB-7773-6140-A1B7-8D675695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EDF86D-A73C-7CBB-5795-AEA8E7552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89684C-CE19-173D-E43F-84CABB369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6EC2-3D6B-4505-90C5-43E4CA0E4E34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FFFCAA-18CD-CA68-D656-E7189E09C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BED638-4788-74CB-CE6B-D50B94BC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8BC8-4A27-49A7-8FC9-FF925A5AF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870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5F693-384D-25D2-80B2-66213FF2E0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C61124-E8E2-167D-93A5-504502F08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1D2370-D9CA-0842-878B-2C03730DB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6EC2-3D6B-4505-90C5-43E4CA0E4E34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07E42F-F3D6-323B-1399-699D1A5CC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47C702-CEB1-FF94-D472-4AC73DAF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8BC8-4A27-49A7-8FC9-FF925A5AF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88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D0063-59AA-2755-F138-A003E274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08179-A3F0-C7CE-E6F8-263C8E829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1ABDED-CFAA-9BE4-5AF4-83D613389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6EC2-3D6B-4505-90C5-43E4CA0E4E34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F0A14-2B6A-FD87-DC2D-57F13E209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3D8F0E-9CA5-B928-1777-9A3FF50C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8BC8-4A27-49A7-8FC9-FF925A5AF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77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C6A2C-E819-52E6-AD5E-063FE56BC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7DA63A-324E-8BB4-4E19-2AB6AEDBE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679CEA-9286-15D1-EC9A-7A330FD8E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6EC2-3D6B-4505-90C5-43E4CA0E4E34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DFDAD-2698-6B5B-9FB2-80FF3001D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11AAEB-EE99-6FB7-7A82-6D2304FF2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8BC8-4A27-49A7-8FC9-FF925A5AF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17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3576A-A5BF-8EDD-BF8B-A7FF74020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FC3B26-3FB4-A4FB-EB5D-6597E49FE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03038-B41F-3DFA-E000-44CBFAD97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E3A9E5-5748-E5F0-7FFA-BB5297A26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6EC2-3D6B-4505-90C5-43E4CA0E4E34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A1E75E-24FD-B308-EE9C-0FBB1BB1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FE294A-5FC1-D813-6A12-D73A42F2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8BC8-4A27-49A7-8FC9-FF925A5AF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37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688B8-B74C-8317-6F67-29CCDFA3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3A438F-7737-6886-A40D-2BB82072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7842FF-F220-DB94-A17F-4C8DC8854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61098C-6F85-B8EB-6C83-338695948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F66192-31BF-29C1-49C5-F02856AA0E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C5E3A30-A3E2-D080-0968-24CA91BA0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6EC2-3D6B-4505-90C5-43E4CA0E4E34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AF79D5-6962-3422-74FF-20FDB3DB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6B709D-AEA4-84AC-2511-49DE59B7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8BC8-4A27-49A7-8FC9-FF925A5AF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38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F8D6F-7CEF-1A3F-62DC-50898493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DEA63E-4A4B-5742-3EAA-667D83D2E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6EC2-3D6B-4505-90C5-43E4CA0E4E34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725818-7328-C7D6-ADEC-E16B43025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060821-E14B-CE6C-BB88-E6800A3F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8BC8-4A27-49A7-8FC9-FF925A5AF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50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212381-8CD3-A7FD-06BC-BDD8E202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6EC2-3D6B-4505-90C5-43E4CA0E4E34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59E89F-D66B-080B-448B-B77FFF03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D1EC92-39BF-AB29-8C9D-08C0E34A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8BC8-4A27-49A7-8FC9-FF925A5AF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7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2A4F2F-E923-BFE4-5F7E-AA030C2D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E07E34-5EAB-AB49-4A3C-C0ACAF6C6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434F84-6A9C-588E-853A-327148A39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6CAC31-B4AB-E11C-AD24-A701157E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6EC2-3D6B-4505-90C5-43E4CA0E4E34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B09033-16ED-72B4-CB04-D06CA519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A5BC8C-83D5-D3B5-3CFA-4618981C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8BC8-4A27-49A7-8FC9-FF925A5AF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38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85B3E-A0A5-BE10-C910-0E2DFA42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B7ED99-3C7E-0C69-17F2-9CB9E84F9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A6A8FA-10D7-5F71-3126-82FF52EF1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59988-640E-24D5-CA41-E9993A7C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6EC2-3D6B-4505-90C5-43E4CA0E4E34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9EBB1B-12FB-0498-6447-0A462326B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9C9D2D-33BC-B008-3365-559315D4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8BC8-4A27-49A7-8FC9-FF925A5AF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8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E78AD-9E10-C76D-BAAB-7F8D0F58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51E6E3-00DF-7E98-CD05-C93B61422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8CD4B3-4247-5D02-C540-3D30FD7E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E6EC2-3D6B-4505-90C5-43E4CA0E4E34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19131-F56F-10B0-B265-6363E2D85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79009-8C7D-8DC2-A6F6-B46EFBFC7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18BC8-4A27-49A7-8FC9-FF925A5AF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28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19.png"/><Relationship Id="rId27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244" y="292086"/>
            <a:ext cx="1344961" cy="13449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6524" y="279072"/>
            <a:ext cx="1327488" cy="13274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8615" y="92364"/>
            <a:ext cx="1805723" cy="180572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1418962" y="1953845"/>
            <a:ext cx="1183741" cy="125665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2355" y="3457263"/>
            <a:ext cx="1396105" cy="139610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6027" y="3368362"/>
            <a:ext cx="1660352" cy="166035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042879" y="3474514"/>
            <a:ext cx="1361143" cy="13611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1789" y="4778594"/>
            <a:ext cx="1902116" cy="190211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7633" y="251566"/>
            <a:ext cx="1393805" cy="13938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9840" y="1784203"/>
            <a:ext cx="1656334" cy="165633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651" y="5150294"/>
            <a:ext cx="1396105" cy="139610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54199" y1="23340" x2="56348" y2="33008"/>
                        <a14:foregroundMark x1="68555" y1="21387" x2="72363" y2="28223"/>
                        <a14:foregroundMark x1="52832" y1="21777" x2="55176" y2="31348"/>
                        <a14:foregroundMark x1="56738" y1="25098" x2="52832" y2="27637"/>
                        <a14:backgroundMark x1="28223" y1="28027" x2="30371" y2="39648"/>
                        <a14:backgroundMark x1="25098" y1="81445" x2="33105" y2="88867"/>
                        <a14:backgroundMark x1="65430" y1="82422" x2="67578" y2="8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7346" y="3354999"/>
            <a:ext cx="1600172" cy="160017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2305" y="1795987"/>
            <a:ext cx="1644550" cy="164455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3905" y="1944990"/>
            <a:ext cx="1287054" cy="128705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906" b="89844" l="9961" r="89844">
                        <a14:foregroundMark x1="34082" y1="7617" x2="67676" y2="7617"/>
                        <a14:foregroundMark x1="67090" y1="5762" x2="30957" y2="4492"/>
                        <a14:foregroundMark x1="69531" y1="5762" x2="36523" y2="3906"/>
                        <a14:foregroundMark x1="71973" y1="6348" x2="37109" y2="14941"/>
                        <a14:foregroundMark x1="62793" y1="5762" x2="36523" y2="6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712"/>
          <a:stretch>
            <a:fillRect/>
          </a:stretch>
        </p:blipFill>
        <p:spPr>
          <a:xfrm>
            <a:off x="3169164" y="5217858"/>
            <a:ext cx="1385228" cy="126097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7473" y="5007960"/>
            <a:ext cx="1520638" cy="15206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1A2B8D9-B7FA-41D5-8199-2C8B95B481E0}"/>
</file>

<file path=customXml/itemProps2.xml><?xml version="1.0" encoding="utf-8"?>
<ds:datastoreItem xmlns:ds="http://schemas.openxmlformats.org/officeDocument/2006/customXml" ds:itemID="{DCF3B5A0-BC49-4F4C-8769-4376C851CB92}"/>
</file>

<file path=customXml/itemProps3.xml><?xml version="1.0" encoding="utf-8"?>
<ds:datastoreItem xmlns:ds="http://schemas.openxmlformats.org/officeDocument/2006/customXml" ds:itemID="{60965578-6543-4074-8B42-CB5F38645DD2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2026-02-22T22:49:02Z</dcterms:created>
  <dcterms:modified xsi:type="dcterms:W3CDTF">2026-02-22T22:55:07Z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