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5" d="100"/>
          <a:sy n="85" d="100"/>
        </p:scale>
        <p:origin x="48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7E9E3-5792-1EE8-E2BB-8D07657B1D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C0B16B-E367-270D-9BFC-A510E728D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9841CC-F844-6745-9274-691DAE007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6845EA-E29D-521F-9860-1496C03E3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D81C70-5E8C-D820-4144-2708AB583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980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916D30-4313-4988-B5B2-EC2F66FA4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8B46F6-9ED3-BCDB-4724-D25609532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C15799-D2BD-77A9-E4C8-5D02AD6F6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5C56A7-D8A5-C9D3-8456-165BA40B3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BF5985-4801-B3D5-3B7B-889179611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007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4E8FEE1-E2CE-B17B-3F3F-7C3BCE6318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EB8EEB-15FD-E72B-6B8D-29695E3276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D3B7AD-13FC-0A5C-F4E4-260CEAE0F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DE1D41-F16C-D147-C34C-B1C05E22E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09218C-C076-E87B-F669-C18C3C325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704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B163C-B74B-F4CD-E921-D7BAD9F9F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8FF734-5578-ED71-77C2-4F922BA42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2A5CEB-9CA9-7712-0F72-DDC0A56C0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CAE161-2787-4CF0-35CB-263237255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F57DB4-5FCE-7B70-B059-6278AD458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901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526CA-671A-C5F2-AE0F-079498C8A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EEEA47-2051-2AE8-5A1C-BAA1C572C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D856E6-8526-3340-707F-984DDA790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447302-236A-1684-4D98-97EC294C2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805A57-E878-B31E-8144-BF3A5DF3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246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8CF9A8-E044-9DDC-35BE-DDF25A70B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0D8019-B4BB-FF5E-80C2-E0EC2A8B05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10AD3A-166D-95DC-EF8D-5C2E61165C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5A034B-20C2-D569-CF81-975E94D04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268A3C-EB1F-1C4D-B3EC-79A6E56D1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1A188A-9371-7E1A-2701-99D043366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735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2C411E-48C8-C455-ED0B-0955A4224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611DC5-894D-F2B4-2F13-5A462D9D8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1A6EDE-5DD8-9596-9E84-1F5422F14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EC36293-0E97-0631-3863-21B1FAA0A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D19F503-4E9C-74C6-EE63-D0C60AA91E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FFB1310-632A-9CF3-9DB6-451AAC033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0FCB9A7-D2DD-B3FC-F78F-538D2746F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B93C1E2-60B2-944A-C44C-B246EEA0A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829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FE1578-F7D1-D222-4261-7080CB344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EB0F773-F088-431C-886E-E9528D409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4E47A17-B85A-AD10-EA09-4D789F0AF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4E7376-5125-A97C-AB7C-6F08AA004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631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1E68859-943D-B7F5-3743-DB421371E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0C90544-DE63-FE63-F929-A512B4A66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8FDB608-CB32-B36B-D451-F34730D8B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87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0C8E3-889C-77AA-6D83-DCC2559C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0CBD48-02FE-C359-A5C0-D1CCC4E33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B8EA45-A0AD-8D86-8C59-0793FE6090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4DC66B-96BD-EBB5-8C44-144CDB12B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E4F1BF-8208-7567-9A52-BF56AA03F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E6ACC3-D3A5-6286-6A05-14869143C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11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B6E3F-E51D-814A-E824-A7E7E01E4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BB1C22A-CD6F-925D-3072-932272E664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9E4E33-6FC0-6D34-F180-9D345D037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96F2ED-2109-D095-0002-57B8B30B4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F53E98B-DD63-E785-9B79-B89E21CEB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90C592-3D32-2C05-6A41-107AECB98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035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349EE-C937-CDA7-C5D6-B8646014A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BD2368-4F1F-77D3-67B6-EDA6DE6ED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47C447-66F2-FC21-18AD-49A96E7DD8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D53C65-86DC-E68A-7967-A464B929FD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284EB5-4023-C0CD-C958-4A1E4D31B0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529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26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5" Type="http://schemas.openxmlformats.org/officeDocument/2006/relationships/image" Target="../media/image21.png"/><Relationship Id="rId2" Type="http://schemas.openxmlformats.org/officeDocument/2006/relationships/image" Target="../media/image1.JPG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microsoft.com/office/2007/relationships/hdphoto" Target="../media/hdphoto3.wdp"/><Relationship Id="rId10" Type="http://schemas.openxmlformats.org/officeDocument/2006/relationships/image" Target="../media/image9.png"/><Relationship Id="rId19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microsoft.com/office/2007/relationships/hdphoto" Target="../media/hdphoto1.wdp"/><Relationship Id="rId22" Type="http://schemas.openxmlformats.org/officeDocument/2006/relationships/image" Target="../media/image19.png"/><Relationship Id="rId27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68075-7733-0FDC-EA1A-0B9590ED4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668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C77217-2EC8-BA61-40D3-A20795A4F0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0" y="4122056"/>
            <a:ext cx="2844800" cy="28448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60024C-15B8-5816-FDD7-339D3FDBB1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3648" cy="807932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39890147-AF0F-20FF-54B5-69751DDF33AB}"/>
              </a:ext>
            </a:extLst>
          </p:cNvPr>
          <p:cNvSpPr/>
          <p:nvPr/>
        </p:nvSpPr>
        <p:spPr>
          <a:xfrm>
            <a:off x="1271077" y="251566"/>
            <a:ext cx="7086600" cy="1382501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8FBE4C9-B9FE-C529-E03D-C3852B60C5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1884122"/>
            <a:ext cx="7102456" cy="139610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DD31151-04B8-D75A-4E01-98200282A3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3483427"/>
            <a:ext cx="7102456" cy="139610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6D43960-265A-4615-3941-3B71953E29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5082732"/>
            <a:ext cx="7102456" cy="139610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B9FB4C9-A669-4428-8F86-B4E8D49EBB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2244" y="292086"/>
            <a:ext cx="1344961" cy="134496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739B8AC-D374-84CF-A5D2-8666203A23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6524" y="279072"/>
            <a:ext cx="1327488" cy="132748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CA84BCD-8A8D-DDE8-D81C-FEC33B9D85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8651" y="152400"/>
            <a:ext cx="1745687" cy="174568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DAC148F-7900-7170-8A87-E2D6529B23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" r="2901"/>
          <a:stretch/>
        </p:blipFill>
        <p:spPr>
          <a:xfrm>
            <a:off x="1418962" y="1953845"/>
            <a:ext cx="1183741" cy="125665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C699718-0217-7A8B-7196-DDE4419FAE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2355" y="3457263"/>
            <a:ext cx="1396105" cy="139610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F94C726-5471-A250-9CE9-5D8B08776C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434" y="3440537"/>
            <a:ext cx="1520638" cy="152063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F908059-B773-18D1-2AB4-E2C00E819C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5042879" y="3474514"/>
            <a:ext cx="1361143" cy="136114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F9BB09A-2940-3159-6C75-B54493C5EF3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1789" y="4778594"/>
            <a:ext cx="1902116" cy="1902116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2E26B75-B930-BC15-6F37-1973A2AF5CA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7633" y="251566"/>
            <a:ext cx="1393805" cy="139380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A5AD533-CAEC-CEFE-729A-32C7A71A43D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69840" y="1784203"/>
            <a:ext cx="1656334" cy="165633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57557AE-5AAB-06A2-E468-126EFFD1C9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2651" y="5150294"/>
            <a:ext cx="1396105" cy="139610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43DDF6A-7E8B-B264-7B89-8EC2490C5F2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58398" y1="24707" x2="46777" y2="36328"/>
                        <a14:foregroundMark x1="73730" y1="21582" x2="65234" y2="33203"/>
                        <a14:foregroundMark x1="58008" y1="23730" x2="52930" y2="29590"/>
                        <a14:backgroundMark x1="27344" y1="80078" x2="32910" y2="89941"/>
                        <a14:backgroundMark x1="28418" y1="27148" x2="30273" y2="40527"/>
                        <a14:backgroundMark x1="66016" y1="82715" x2="68164" y2="81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7346" y="3354999"/>
            <a:ext cx="1600172" cy="160017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C805B1B-5CDD-DE7E-4859-69351E0757E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2305" y="1795987"/>
            <a:ext cx="1644550" cy="164455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4B92ECDA-52A7-95CA-1083-F7E75C28637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3905" y="1944990"/>
            <a:ext cx="1287054" cy="128705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9966BEB-F312-2087-6B73-DEE5932419D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906" b="89844" l="9961" r="89844">
                        <a14:foregroundMark x1="34082" y1="7617" x2="67676" y2="7617"/>
                        <a14:foregroundMark x1="67090" y1="5762" x2="30957" y2="4492"/>
                        <a14:foregroundMark x1="69531" y1="5762" x2="36523" y2="3906"/>
                        <a14:foregroundMark x1="71973" y1="6348" x2="37109" y2="14941"/>
                        <a14:foregroundMark x1="62793" y1="5762" x2="36523" y2="63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7" b="6712"/>
          <a:stretch>
            <a:fillRect/>
          </a:stretch>
        </p:blipFill>
        <p:spPr>
          <a:xfrm>
            <a:off x="3169164" y="5217858"/>
            <a:ext cx="1385228" cy="1260979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3D86756-4EA8-B7B3-87AA-8BA99A7B4CF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7473" y="5007960"/>
            <a:ext cx="1520638" cy="15206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C5027A-23FA-6F23-CA42-F740DCBD41E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591" y="1742921"/>
            <a:ext cx="2844800" cy="2932578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FEF9893A-C568-2075-C8A6-9183287A5B82}"/>
              </a:ext>
            </a:extLst>
          </p:cNvPr>
          <p:cNvGrpSpPr/>
          <p:nvPr/>
        </p:nvGrpSpPr>
        <p:grpSpPr>
          <a:xfrm>
            <a:off x="110836" y="1884122"/>
            <a:ext cx="1043918" cy="1025333"/>
            <a:chOff x="110836" y="1884122"/>
            <a:chExt cx="1043918" cy="1025333"/>
          </a:xfrm>
        </p:grpSpPr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6D32CAD0-FAA5-B81E-4F15-BAF51756C375}"/>
                </a:ext>
              </a:extLst>
            </p:cNvPr>
            <p:cNvSpPr/>
            <p:nvPr/>
          </p:nvSpPr>
          <p:spPr>
            <a:xfrm>
              <a:off x="110836" y="1884122"/>
              <a:ext cx="1043918" cy="1025333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 descr="Мишень со сплошной заливкой">
              <a:extLst>
                <a:ext uri="{FF2B5EF4-FFF2-40B4-BE49-F238E27FC236}">
                  <a16:creationId xmlns:a16="http://schemas.microsoft.com/office/drawing/2014/main" id="{9F5AC46B-92DD-BD11-DF9C-3C0DA9FB1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160546" y="1942058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538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44339B6C-30EA-4C9E-9329-20E0263EBF89}"/>
</file>

<file path=customXml/itemProps2.xml><?xml version="1.0" encoding="utf-8"?>
<ds:datastoreItem xmlns:ds="http://schemas.openxmlformats.org/officeDocument/2006/customXml" ds:itemID="{800068E8-2257-4D05-ADA2-45228CF3AAE2}"/>
</file>

<file path=customXml/itemProps3.xml><?xml version="1.0" encoding="utf-8"?>
<ds:datastoreItem xmlns:ds="http://schemas.openxmlformats.org/officeDocument/2006/customXml" ds:itemID="{DBD029D0-DD64-46AD-B46B-95AFEF209AF8}"/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3</cp:revision>
  <dcterms:created xsi:type="dcterms:W3CDTF">2026-02-18T17:09:20Z</dcterms:created>
  <dcterms:modified xsi:type="dcterms:W3CDTF">2026-02-22T22:52:42Z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