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576" y="336601"/>
            <a:ext cx="1231722" cy="1231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713" y="336601"/>
            <a:ext cx="1220656" cy="1220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270" r="8973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103" y="3410430"/>
            <a:ext cx="1554166" cy="15541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325" y="3406177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5038517"/>
            <a:ext cx="1470212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9351" y="244808"/>
            <a:ext cx="1389259" cy="138925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800859" y="4992993"/>
            <a:ext cx="2052586" cy="16566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456" y="3649331"/>
            <a:ext cx="1640268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7" y="1652997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9211">
            <a:off x="6813366" y="1777945"/>
            <a:ext cx="1604082" cy="16040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52" y="5082731"/>
            <a:ext cx="1396107" cy="1396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FCD439A-D0CE-47A2-B205-7F82FD79DAAE}"/>
</file>

<file path=customXml/itemProps2.xml><?xml version="1.0" encoding="utf-8"?>
<ds:datastoreItem xmlns:ds="http://schemas.openxmlformats.org/officeDocument/2006/customXml" ds:itemID="{E9CC7E12-0B29-4E13-95F5-A7BD3C9C7B26}"/>
</file>

<file path=customXml/itemProps3.xml><?xml version="1.0" encoding="utf-8"?>
<ds:datastoreItem xmlns:ds="http://schemas.openxmlformats.org/officeDocument/2006/customXml" ds:itemID="{E23F5D06-2A8C-4924-B7BF-34F26A52777E}"/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2026-02-18T17:09:20Z</dcterms:created>
  <dcterms:modified xsi:type="dcterms:W3CDTF">2026-02-22T22:40:40Z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