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image" Target="../media/image1.JP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24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9.png"/><Relationship Id="rId28" Type="http://schemas.openxmlformats.org/officeDocument/2006/relationships/image" Target="../media/image23.sv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0576" y="336601"/>
            <a:ext cx="1231722" cy="123172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4713" y="336601"/>
            <a:ext cx="1220656" cy="12206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039" y="271297"/>
            <a:ext cx="1388836" cy="13888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2901"/>
          <a:stretch/>
        </p:blipFill>
        <p:spPr>
          <a:xfrm>
            <a:off x="3057127" y="1810043"/>
            <a:ext cx="1503519" cy="159613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270" r="89730">
                        <a14:foregroundMark x1="36133" y1="20508" x2="39746" y2="25098"/>
                        <a14:foregroundMark x1="54199" y1="34082" x2="53711" y2="38574"/>
                        <a14:foregroundMark x1="62793" y1="39453" x2="64453" y2="39453"/>
                        <a14:foregroundMark x1="68359" y1="38867" x2="60645" y2="37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" r="337"/>
          <a:stretch/>
        </p:blipFill>
        <p:spPr>
          <a:xfrm>
            <a:off x="6894293" y="3523687"/>
            <a:ext cx="1302779" cy="131163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103" y="3410430"/>
            <a:ext cx="1554166" cy="155416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6325" y="3406177"/>
            <a:ext cx="1550317" cy="155031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84" b="97425" l="7296" r="93419">
                        <a14:foregroundMark x1="53418" y1="12891" x2="83789" y2="8594"/>
                        <a14:foregroundMark x1="61328" y1="8594" x2="66797" y2="15918"/>
                        <a14:foregroundMark x1="14648" y1="85645" x2="75879" y2="92285"/>
                        <a14:foregroundMark x1="78906" y1="90527" x2="24316" y2="89941"/>
                        <a14:foregroundMark x1="10014" y1="66524" x2="7582" y2="87697"/>
                        <a14:foregroundMark x1="94278" y1="46495" x2="93562" y2="85551"/>
                        <a14:foregroundMark x1="93562" y1="85551" x2="91845" y2="89557"/>
                        <a14:foregroundMark x1="43920" y1="90701" x2="33047" y2="97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039" y="5038517"/>
            <a:ext cx="1470212" cy="147021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0647" y="345847"/>
            <a:ext cx="1211410" cy="12114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9354" y="1939914"/>
            <a:ext cx="1269296" cy="126929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26172" y1="26465" x2="71680" y2="60449"/>
                        <a14:foregroundMark x1="70410" y1="36816" x2="36523" y2="61621"/>
                        <a14:foregroundMark x1="35254" y1="59863" x2="68652" y2="60449"/>
                        <a14:foregroundMark x1="32129" y1="33984" x2="55762" y2="36035"/>
                        <a14:foregroundMark x1="33203" y1="33203" x2="35742" y2="45605"/>
                        <a14:foregroundMark x1="35742" y1="37305" x2="39063" y2="46094"/>
                        <a14:foregroundMark x1="38770" y1="37598" x2="42676" y2="50488"/>
                        <a14:foregroundMark x1="43457" y1="41211" x2="48535" y2="49414"/>
                        <a14:foregroundMark x1="50586" y1="38086" x2="53711" y2="45313"/>
                        <a14:foregroundMark x1="53711" y1="37305" x2="57031" y2="41699"/>
                        <a14:foregroundMark x1="57031" y1="34570" x2="60938" y2="44531"/>
                        <a14:foregroundMark x1="61914" y1="36621" x2="62402" y2="41211"/>
                        <a14:foregroundMark x1="61133" y1="33203" x2="62207" y2="41504"/>
                        <a14:foregroundMark x1="61133" y1="34766" x2="59668" y2="42773"/>
                        <a14:foregroundMark x1="53711" y1="41504" x2="46289" y2="44824"/>
                        <a14:foregroundMark x1="47070" y1="37598" x2="48535" y2="65332"/>
                        <a14:foregroundMark x1="54004" y1="40430" x2="49316" y2="65625"/>
                        <a14:foregroundMark x1="50098" y1="45020" x2="53711" y2="63281"/>
                        <a14:foregroundMark x1="62207" y1="48633" x2="62988" y2="64063"/>
                        <a14:foregroundMark x1="57324" y1="54785" x2="60938" y2="64844"/>
                        <a14:foregroundMark x1="45020" y1="54590" x2="36719" y2="65332"/>
                        <a14:foregroundMark x1="43164" y1="46094" x2="33691" y2="65332"/>
                        <a14:foregroundMark x1="32422" y1="51758" x2="45703" y2="684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45" b="9645"/>
          <a:stretch/>
        </p:blipFill>
        <p:spPr>
          <a:xfrm>
            <a:off x="4800859" y="4992993"/>
            <a:ext cx="2052586" cy="16566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0456" y="3649331"/>
            <a:ext cx="1640268" cy="123020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0187" y="1652997"/>
            <a:ext cx="1793931" cy="179393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29211">
            <a:off x="6813366" y="1777945"/>
            <a:ext cx="1604082" cy="160408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809" b="97266" l="1563" r="98926">
                        <a14:foregroundMark x1="7227" y1="8008" x2="18555" y2="21875"/>
                        <a14:foregroundMark x1="66992" y1="6836" x2="90234" y2="11328"/>
                        <a14:foregroundMark x1="84180" y1="83984" x2="7617" y2="93750"/>
                        <a14:foregroundMark x1="16602" y1="70313" x2="84961" y2="76758"/>
                        <a14:foregroundMark x1="50781" y1="46289" x2="58789" y2="68555"/>
                        <a14:foregroundMark x1="64648" y1="64063" x2="38086" y2="74219"/>
                        <a14:foregroundMark x1="83594" y1="75195" x2="63281" y2="83984"/>
                        <a14:foregroundMark x1="60547" y1="87695" x2="81055" y2="76172"/>
                        <a14:foregroundMark x1="81055" y1="76172" x2="51367" y2="60938"/>
                        <a14:foregroundMark x1="51367" y1="60938" x2="88672" y2="33594"/>
                        <a14:foregroundMark x1="88672" y1="33594" x2="75586" y2="8398"/>
                        <a14:foregroundMark x1="75586" y1="8398" x2="83594" y2="6055"/>
                        <a14:foregroundMark x1="79297" y1="8008" x2="57422" y2="13477"/>
                        <a14:foregroundMark x1="57422" y1="13477" x2="69922" y2="13281"/>
                        <a14:foregroundMark x1="38379" y1="3906" x2="63281" y2="9961"/>
                        <a14:foregroundMark x1="49902" y1="5664" x2="18359" y2="33789"/>
                        <a14:foregroundMark x1="18359" y1="33789" x2="81445" y2="44629"/>
                        <a14:foregroundMark x1="81445" y1="44629" x2="45898" y2="62305"/>
                        <a14:foregroundMark x1="45898" y1="62305" x2="65625" y2="63867"/>
                        <a14:foregroundMark x1="45020" y1="34766" x2="49316" y2="75391"/>
                        <a14:foregroundMark x1="47461" y1="31738" x2="49316" y2="73633"/>
                        <a14:foregroundMark x1="50488" y1="82129" x2="52930" y2="94824"/>
                        <a14:foregroundMark x1="46289" y1="86914" x2="57813" y2="82129"/>
                        <a14:foregroundMark x1="40820" y1="70605" x2="59570" y2="76660"/>
                        <a14:foregroundMark x1="14746" y1="46289" x2="68750" y2="65723"/>
                        <a14:foregroundMark x1="33496" y1="32324" x2="75977" y2="52344"/>
                        <a14:foregroundMark x1="75977" y1="52344" x2="75977" y2="52344"/>
                        <a14:foregroundMark x1="28711" y1="24512" x2="89355" y2="43848"/>
                        <a14:foregroundMark x1="43848" y1="13574" x2="75391" y2="19629"/>
                        <a14:foregroundMark x1="51074" y1="68164" x2="51758" y2="95410"/>
                        <a14:foregroundMark x1="5371" y1="31738" x2="30469" y2="97266"/>
                        <a14:foregroundMark x1="92188" y1="28711" x2="91406" y2="81250"/>
                        <a14:foregroundMark x1="97559" y1="27246" x2="99023" y2="90430"/>
                        <a14:foregroundMark x1="9180" y1="24902" x2="7617" y2="80566"/>
                        <a14:foregroundMark x1="6152" y1="58398" x2="6152" y2="78223"/>
                        <a14:foregroundMark x1="6934" y1="61523" x2="6934" y2="78223"/>
                        <a14:foregroundMark x1="8398" y1="62988" x2="1563" y2="7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0" b="3190"/>
          <a:stretch/>
        </p:blipFill>
        <p:spPr>
          <a:xfrm>
            <a:off x="3231791" y="5129821"/>
            <a:ext cx="1396106" cy="130704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352" y="5082731"/>
            <a:ext cx="1396107" cy="13961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3D69611-D119-40D7-8CD1-A0F0ED392244}"/>
</file>

<file path=customXml/itemProps2.xml><?xml version="1.0" encoding="utf-8"?>
<ds:datastoreItem xmlns:ds="http://schemas.openxmlformats.org/officeDocument/2006/customXml" ds:itemID="{C278EBAE-FD91-4226-99D7-53C98F02A5EB}"/>
</file>

<file path=customXml/itemProps3.xml><?xml version="1.0" encoding="utf-8"?>
<ds:datastoreItem xmlns:ds="http://schemas.openxmlformats.org/officeDocument/2006/customXml" ds:itemID="{BF5085A0-B634-48F2-BC73-B1D15693E462}"/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9</cp:revision>
  <dcterms:created xsi:type="dcterms:W3CDTF">2026-02-18T17:09:20Z</dcterms:created>
  <dcterms:modified xsi:type="dcterms:W3CDTF">2026-02-22T22:36:19Z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