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2658"/>
            <a:ext cx="12192000" cy="809149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2216324" y="5061576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91947" y="2569106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653093" y="2580790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4319218" y="96776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4420045" y="1762608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2248328" y="3428229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НІ - НІ - НІ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410291" y="3397284"/>
            <a:ext cx="2097206" cy="1639966"/>
            <a:chOff x="4396235" y="3374960"/>
            <a:chExt cx="2097206" cy="1639966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9" b="3729"/>
            <a:stretch/>
          </p:blipFill>
          <p:spPr>
            <a:xfrm>
              <a:off x="4625393" y="3450159"/>
              <a:ext cx="1603032" cy="1483474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2229239" y="5045450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НО - НО - НО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4337044" y="120485"/>
            <a:ext cx="2097206" cy="1639966"/>
            <a:chOff x="2263473" y="5072285"/>
            <a:chExt cx="2097206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1278" y="5148535"/>
              <a:ext cx="1462441" cy="1462441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НЕ - НЕ - НЕ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662205" y="2572090"/>
            <a:ext cx="2097206" cy="1678954"/>
            <a:chOff x="6615169" y="4283444"/>
            <a:chExt cx="2097206" cy="1678954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0516" y="4370555"/>
              <a:ext cx="1591843" cy="159184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95660" y="2563103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НЯ - НЯ - НЯ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4419550" y="1767639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2" b="15261"/>
            <a:stretch>
              <a:fillRect/>
            </a:stretch>
          </p:blipFill>
          <p:spPr>
            <a:xfrm>
              <a:off x="2260354" y="3460014"/>
              <a:ext cx="1943652" cy="1416096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2214251" y="3402407"/>
            <a:ext cx="2097206" cy="1639966"/>
            <a:chOff x="4314219" y="1774892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4219" y="1774892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НИ - НИ - НИ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71" b="3773"/>
            <a:stretch>
              <a:fillRect/>
            </a:stretch>
          </p:blipFill>
          <p:spPr>
            <a:xfrm>
              <a:off x="4744803" y="5333346"/>
              <a:ext cx="1354939" cy="132511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045014D-048A-4CA6-B8B0-E326B23A2A8E}"/>
</file>

<file path=customXml/itemProps2.xml><?xml version="1.0" encoding="utf-8"?>
<ds:datastoreItem xmlns:ds="http://schemas.openxmlformats.org/officeDocument/2006/customXml" ds:itemID="{0DBC497E-16F2-41BE-BEBD-957EC9261E23}"/>
</file>

<file path=customXml/itemProps3.xml><?xml version="1.0" encoding="utf-8"?>
<ds:datastoreItem xmlns:ds="http://schemas.openxmlformats.org/officeDocument/2006/customXml" ds:itemID="{5F46928B-1A4E-442B-B6F1-EE0658ECA06E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2026-02-17T23:20:03Z</dcterms:created>
  <dcterms:modified xsi:type="dcterms:W3CDTF">2026-02-22T22:28:33Z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