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503C3-DDF3-F009-B7F8-AC5CF291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4D159-D067-FC90-2DE9-B0FE19A3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FE2E1-1CCE-6A40-88DC-AC7551B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7E72-385F-7312-0CD8-3A54593B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1560-BD3F-8A9F-FF3C-179E4AB8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854A-4128-09AE-E0E5-CE2EAD1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D5BA2-7196-C916-A669-06CCA4A6D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32AE-E79E-2271-9FEF-F674F7B3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3B65C-31EA-7A1C-F2FD-C455C498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0ADB-B067-E151-DD0B-5D9EEEB7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4E0A1-8623-BE88-7997-DBEE9D0BF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2B156F-283A-7B84-91A1-3089F49F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81464-3EB9-7D98-3A9F-93D45C66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564A9-A2E7-660B-27E5-C9AF0715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41EDE-FF92-2B05-303C-F6CC32D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8F25-89C2-70DD-409A-4609AA8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7B324-6425-4DC1-8498-32FCDA91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3DD4C-5701-B1DE-D040-98C97E3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54FA8-757F-29AD-29C4-3540C0F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DD2C2-3AF7-A3D0-BBBF-E4BACC73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63494-D95C-465B-63FB-0374974F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CDA73-0C28-1F87-9073-8780AEF0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E901B-2B2C-4345-A842-3D0CE73D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F9F67-17F8-8719-1049-7E5DC06C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05C6-066E-2472-E768-DDDC67A0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EFF0F-EBC8-38FA-3DB5-EED11E9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1193-C3ED-E48B-E5D2-AF8D8CB4C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C68BE-3387-D0CA-4A5F-683A832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BE185C-41C1-47AE-252E-594C90BE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AC63C-656F-4607-2793-F8C5E232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1AE77-5675-D3EA-524A-184CFFC5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3FE0-7F66-D72F-B836-5660C95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ADE80-9773-A246-39A5-4C635FE6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AFF97C-7C13-12C6-4AFE-90E83D961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8D5CE5-7A66-F9B4-BC65-0FC621CD7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CAAA13-08D5-07E6-DDC6-C243DDA18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4027DF-2BE3-EDDF-FB1A-5CF1A42F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08E410-EF0D-0690-2D61-73B6386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3103C-0B7A-370D-C81D-1DC96B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D766B-A183-CD55-F3CE-9009C0B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B50A4-E484-8118-F73A-BF2A46CB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D1D2E-ABBF-7124-AF14-F2A64522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0BC55-0848-21B5-BA7A-15E79FF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FF08CE-3DED-3E8A-E81D-61F5589D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31BCF-D020-5818-D050-90ABEFC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E25B90-7908-0A7E-223B-5DA754A6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58104-6765-969A-CB8D-F83AABB1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C0FF1-36D7-9924-95C6-3C587F11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8D84A-7103-D5CA-8E0A-89EF022F2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423EB3-9B8F-098E-3257-0FC115A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F8C41-09F9-39B0-5A45-0EDC84C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48F04-4E3B-E282-7506-6636A034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1B9C-9985-4457-552A-A54998B8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C3DDB-9372-F41E-3E1A-8027676F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78CD7-2768-4711-266A-E6A5000F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F3BC3-3B5B-7A54-217D-8D94A258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CC81E2-2375-9C96-B2C0-064A448A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83F14-2A77-863B-8B23-53ECB263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0CA-37B7-A6D5-5942-41658998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9E3CB-2E7A-807C-C8B2-59E7241F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3C3E8-3EE1-C4CD-D4A6-25E769CD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6351-3C8B-A791-CF9D-21CC180B5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D6E39-75A9-9A0E-1EC4-D9E5AFDD7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F3125B-3281-2DBA-D795-EADBC8D2F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664"/>
            <a:ext cx="12192000" cy="809149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4E1745-C167-AFD2-01C6-B1AA1DD5AB23}"/>
              </a:ext>
            </a:extLst>
          </p:cNvPr>
          <p:cNvGrpSpPr/>
          <p:nvPr/>
        </p:nvGrpSpPr>
        <p:grpSpPr>
          <a:xfrm>
            <a:off x="4290904" y="158122"/>
            <a:ext cx="2073840" cy="1578415"/>
            <a:chOff x="3452648" y="161329"/>
            <a:chExt cx="3532944" cy="312840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A0D1457-F4F2-9FA8-9B9C-A1E1C06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17566AA-0846-9A39-BC6A-DED6A26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282EC-53DD-786E-ED15-088D8AC7F631}"/>
              </a:ext>
            </a:extLst>
          </p:cNvPr>
          <p:cNvGrpSpPr/>
          <p:nvPr/>
        </p:nvGrpSpPr>
        <p:grpSpPr>
          <a:xfrm>
            <a:off x="6371351" y="141713"/>
            <a:ext cx="2128886" cy="1656355"/>
            <a:chOff x="3452648" y="161329"/>
            <a:chExt cx="3532944" cy="31284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D377061-118C-90A8-860F-B3DA73A2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A2F08DA-0D5A-18F1-A230-87E9C378C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3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9164D16-0F20-2163-F55A-C051EB052C8F}"/>
              </a:ext>
            </a:extLst>
          </p:cNvPr>
          <p:cNvGrpSpPr/>
          <p:nvPr/>
        </p:nvGrpSpPr>
        <p:grpSpPr>
          <a:xfrm>
            <a:off x="2201813" y="115970"/>
            <a:ext cx="1983341" cy="1573032"/>
            <a:chOff x="3452648" y="161329"/>
            <a:chExt cx="3532944" cy="3128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0AD75B7-7DB4-4D7F-8044-BA10710E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EE533D7-5E8B-7FBE-8665-A30F2E81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703" y="163114"/>
              <a:ext cx="2548716" cy="305069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ADF8B6-7A9C-0449-ACDC-4EB5CFA0500E}"/>
              </a:ext>
            </a:extLst>
          </p:cNvPr>
          <p:cNvGrpSpPr/>
          <p:nvPr/>
        </p:nvGrpSpPr>
        <p:grpSpPr>
          <a:xfrm>
            <a:off x="6514158" y="3357962"/>
            <a:ext cx="2120022" cy="1641600"/>
            <a:chOff x="3452648" y="161329"/>
            <a:chExt cx="3532944" cy="312840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189A10-3BBC-3ECF-C591-09CFFBE6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F4A635F-6FDF-6049-3415-4502B6A0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403498" cy="287687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CAD8446-E6EA-BB07-FD9A-6BF2CEF56893}"/>
              </a:ext>
            </a:extLst>
          </p:cNvPr>
          <p:cNvGrpSpPr/>
          <p:nvPr/>
        </p:nvGrpSpPr>
        <p:grpSpPr>
          <a:xfrm>
            <a:off x="2280478" y="5040935"/>
            <a:ext cx="2088674" cy="1677646"/>
            <a:chOff x="3452648" y="161329"/>
            <a:chExt cx="3532944" cy="312840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BFDC03C-4431-225B-63FB-024E099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E79690B-A644-D369-75B8-5356BFD8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AD2B78F-0C7F-E638-0E48-BD7B23035403}"/>
              </a:ext>
            </a:extLst>
          </p:cNvPr>
          <p:cNvGrpSpPr/>
          <p:nvPr/>
        </p:nvGrpSpPr>
        <p:grpSpPr>
          <a:xfrm>
            <a:off x="2263473" y="1765453"/>
            <a:ext cx="1983341" cy="1578415"/>
            <a:chOff x="3452648" y="161329"/>
            <a:chExt cx="3532944" cy="312840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B4718A6-0613-A213-5726-30D61494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AAB3D19-A14A-A0C6-DE85-D5ACD3EF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25E6A21-EF92-1143-E03A-660900C24958}"/>
              </a:ext>
            </a:extLst>
          </p:cNvPr>
          <p:cNvGrpSpPr/>
          <p:nvPr/>
        </p:nvGrpSpPr>
        <p:grpSpPr>
          <a:xfrm>
            <a:off x="4400501" y="5054763"/>
            <a:ext cx="2088674" cy="1578413"/>
            <a:chOff x="3452648" y="161329"/>
            <a:chExt cx="3532944" cy="312840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6CB49B-3C88-5848-6742-D8DFD0F0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83CEE4A-6232-5585-925B-44A4D575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FF55586-04BD-8D8B-DBA9-BC4D85857AB1}"/>
              </a:ext>
            </a:extLst>
          </p:cNvPr>
          <p:cNvGrpSpPr/>
          <p:nvPr/>
        </p:nvGrpSpPr>
        <p:grpSpPr>
          <a:xfrm>
            <a:off x="4388704" y="3368390"/>
            <a:ext cx="2112268" cy="1686369"/>
            <a:chOff x="3452648" y="161329"/>
            <a:chExt cx="3532944" cy="318509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D8412FE-74E1-372B-79CF-C0288DA4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7E7337B-F34D-ED81-FE03-228E69ED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465423" cy="2950993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EBE572-4BFF-9181-9A74-A3AA0F3F0353}"/>
              </a:ext>
            </a:extLst>
          </p:cNvPr>
          <p:cNvGrpSpPr/>
          <p:nvPr/>
        </p:nvGrpSpPr>
        <p:grpSpPr>
          <a:xfrm>
            <a:off x="2263858" y="3353750"/>
            <a:ext cx="2087452" cy="1650027"/>
            <a:chOff x="3452648" y="161329"/>
            <a:chExt cx="3532944" cy="3128409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20D0101-B360-91AB-549D-43604FF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39AC252-527F-1B25-F7BD-F8D4B415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1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261FC7A-21A5-B143-D132-B2EC0A127885}"/>
              </a:ext>
            </a:extLst>
          </p:cNvPr>
          <p:cNvGrpSpPr/>
          <p:nvPr/>
        </p:nvGrpSpPr>
        <p:grpSpPr>
          <a:xfrm>
            <a:off x="4349899" y="1774426"/>
            <a:ext cx="2073840" cy="1623463"/>
            <a:chOff x="3452648" y="161329"/>
            <a:chExt cx="3532944" cy="312840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0BDB3549-F070-BC3C-583A-9243274C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FA34B19-3EB1-1BA2-B3CA-38A2ABE3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89803" cy="274078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F976CB9-D9F7-3E1E-2172-F17EBBAB7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5499462"/>
            <a:ext cx="1165617" cy="108472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AE776F-42EE-3FC8-F3BC-BBAB1E2B3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24" y="4153988"/>
            <a:ext cx="2704011" cy="2704011"/>
          </a:xfrm>
          <a:prstGeom prst="rect">
            <a:avLst/>
          </a:prstGeom>
        </p:spPr>
      </p:pic>
      <p:grpSp>
        <p:nvGrpSpPr>
          <p:cNvPr id="1046" name="Группа 1045">
            <a:extLst>
              <a:ext uri="{FF2B5EF4-FFF2-40B4-BE49-F238E27FC236}">
                <a16:creationId xmlns:a16="http://schemas.microsoft.com/office/drawing/2014/main" id="{935C7953-F9CB-1B0F-BF5B-94F5B7926B5D}"/>
              </a:ext>
            </a:extLst>
          </p:cNvPr>
          <p:cNvGrpSpPr/>
          <p:nvPr/>
        </p:nvGrpSpPr>
        <p:grpSpPr>
          <a:xfrm>
            <a:off x="2131484" y="80467"/>
            <a:ext cx="2097826" cy="1643234"/>
            <a:chOff x="2096063" y="59448"/>
            <a:chExt cx="2097826" cy="1643234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032D586-1D4B-B7F6-FFBA-EC74DAC8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6063" y="59448"/>
              <a:ext cx="2097826" cy="1643234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408CADC-31CC-A3C2-EF6F-151D6A9CD2B0}"/>
                </a:ext>
              </a:extLst>
            </p:cNvPr>
            <p:cNvSpPr txBox="1"/>
            <p:nvPr/>
          </p:nvSpPr>
          <p:spPr>
            <a:xfrm>
              <a:off x="2280478" y="430457"/>
              <a:ext cx="1722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СА - СА - СА</a:t>
              </a:r>
            </a:p>
          </p:txBody>
        </p:sp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90C42E55-F1E8-15C3-DDDF-86D835C3DCD3}"/>
              </a:ext>
            </a:extLst>
          </p:cNvPr>
          <p:cNvGrpSpPr/>
          <p:nvPr/>
        </p:nvGrpSpPr>
        <p:grpSpPr>
          <a:xfrm>
            <a:off x="4389992" y="3376584"/>
            <a:ext cx="2097206" cy="1639966"/>
            <a:chOff x="4396235" y="3374960"/>
            <a:chExt cx="2097206" cy="1639966"/>
          </a:xfrm>
        </p:grpSpPr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113D7BD7-5197-B40F-7205-AEDF8E7F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6235" y="3374960"/>
              <a:ext cx="2097206" cy="1639966"/>
            </a:xfrm>
            <a:prstGeom prst="rect">
              <a:avLst/>
            </a:prstGeom>
          </p:spPr>
        </p:pic>
        <p:pic>
          <p:nvPicPr>
            <p:cNvPr id="1048" name="Рисунок 1047">
              <a:extLst>
                <a:ext uri="{FF2B5EF4-FFF2-40B4-BE49-F238E27FC236}">
                  <a16:creationId xmlns:a16="http://schemas.microsoft.com/office/drawing/2014/main" id="{01F36B27-F26F-AA24-FFA6-51F971C1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20" b="95410" l="9961" r="89844">
                          <a14:foregroundMark x1="48047" y1="7910" x2="48633" y2="14258"/>
                          <a14:foregroundMark x1="55469" y1="88672" x2="55469" y2="88672"/>
                          <a14:foregroundMark x1="44336" y1="90820" x2="44336" y2="90820"/>
                          <a14:foregroundMark x1="46289" y1="7617" x2="46777" y2="8301"/>
                          <a14:foregroundMark x1="56445" y1="93262" x2="59375" y2="93750"/>
                          <a14:foregroundMark x1="44629" y1="95410" x2="44629" y2="93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5" t="22285" r="9898" b="23226"/>
            <a:stretch>
              <a:fillRect/>
            </a:stretch>
          </p:blipFill>
          <p:spPr>
            <a:xfrm>
              <a:off x="4572656" y="3675765"/>
              <a:ext cx="1655770" cy="1190454"/>
            </a:xfrm>
            <a:prstGeom prst="rect">
              <a:avLst/>
            </a:prstGeom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6D1C4D65-713A-959B-0DE4-55906CCEFB9F}"/>
              </a:ext>
            </a:extLst>
          </p:cNvPr>
          <p:cNvGrpSpPr/>
          <p:nvPr/>
        </p:nvGrpSpPr>
        <p:grpSpPr>
          <a:xfrm>
            <a:off x="4278368" y="136711"/>
            <a:ext cx="2097206" cy="1639966"/>
            <a:chOff x="4316744" y="147570"/>
            <a:chExt cx="2097206" cy="1639966"/>
          </a:xfrm>
        </p:grpSpPr>
        <p:pic>
          <p:nvPicPr>
            <p:cNvPr id="1040" name="Рисунок 1039">
              <a:extLst>
                <a:ext uri="{FF2B5EF4-FFF2-40B4-BE49-F238E27FC236}">
                  <a16:creationId xmlns:a16="http://schemas.microsoft.com/office/drawing/2014/main" id="{9E98C38F-070A-1D57-92BC-1AD21B3E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6744" y="147570"/>
              <a:ext cx="2097206" cy="1639966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3BAF9B8-3E60-A5E3-3052-6CD4317E272B}"/>
                </a:ext>
              </a:extLst>
            </p:cNvPr>
            <p:cNvSpPr txBox="1"/>
            <p:nvPr/>
          </p:nvSpPr>
          <p:spPr>
            <a:xfrm>
              <a:off x="4410067" y="454235"/>
              <a:ext cx="1837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СО - СО - СО</a:t>
              </a:r>
            </a:p>
          </p:txBody>
        </p:sp>
      </p:grpSp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07F20153-8B63-4A3D-C429-9237836AD151}"/>
              </a:ext>
            </a:extLst>
          </p:cNvPr>
          <p:cNvGrpSpPr/>
          <p:nvPr/>
        </p:nvGrpSpPr>
        <p:grpSpPr>
          <a:xfrm>
            <a:off x="2280478" y="5062397"/>
            <a:ext cx="2097206" cy="1639966"/>
            <a:chOff x="2263473" y="5072285"/>
            <a:chExt cx="2097206" cy="1639966"/>
          </a:xfrm>
        </p:grpSpPr>
        <p:pic>
          <p:nvPicPr>
            <p:cNvPr id="1042" name="Рисунок 1041">
              <a:extLst>
                <a:ext uri="{FF2B5EF4-FFF2-40B4-BE49-F238E27FC236}">
                  <a16:creationId xmlns:a16="http://schemas.microsoft.com/office/drawing/2014/main" id="{EF7BF8C5-32A1-A7D2-FCAC-7DB38DB6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3473" y="5072285"/>
              <a:ext cx="2097206" cy="1639966"/>
            </a:xfrm>
            <a:prstGeom prst="rect">
              <a:avLst/>
            </a:prstGeom>
          </p:spPr>
        </p:pic>
        <p:pic>
          <p:nvPicPr>
            <p:cNvPr id="1053" name="Рисунок 1052">
              <a:extLst>
                <a:ext uri="{FF2B5EF4-FFF2-40B4-BE49-F238E27FC236}">
                  <a16:creationId xmlns:a16="http://schemas.microsoft.com/office/drawing/2014/main" id="{4E022B4A-A73B-8445-639A-58BC95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55" b="-1167"/>
            <a:stretch>
              <a:fillRect/>
            </a:stretch>
          </p:blipFill>
          <p:spPr>
            <a:xfrm>
              <a:off x="2848162" y="5136953"/>
              <a:ext cx="814070" cy="1426559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34FBF39-2537-CD2A-43F8-8669EB5DE78E}"/>
              </a:ext>
            </a:extLst>
          </p:cNvPr>
          <p:cNvGrpSpPr/>
          <p:nvPr/>
        </p:nvGrpSpPr>
        <p:grpSpPr>
          <a:xfrm>
            <a:off x="2176748" y="1728997"/>
            <a:ext cx="2097206" cy="1639966"/>
            <a:chOff x="2247408" y="1729982"/>
            <a:chExt cx="2097206" cy="1639966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0B606163-F5F7-B1A4-2CC5-8634727B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7408" y="1729982"/>
              <a:ext cx="2097206" cy="1639966"/>
            </a:xfrm>
            <a:prstGeom prst="rect">
              <a:avLst/>
            </a:pr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AC475F5-6C3A-CC3F-C045-0FA3964A4F14}"/>
                </a:ext>
              </a:extLst>
            </p:cNvPr>
            <p:cNvSpPr txBox="1"/>
            <p:nvPr/>
          </p:nvSpPr>
          <p:spPr>
            <a:xfrm>
              <a:off x="2459924" y="2087035"/>
              <a:ext cx="1695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СЕ - СЕ - СЕ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15AB7D18-41C4-0799-6713-43118DDD2B64}"/>
              </a:ext>
            </a:extLst>
          </p:cNvPr>
          <p:cNvGrpSpPr/>
          <p:nvPr/>
        </p:nvGrpSpPr>
        <p:grpSpPr>
          <a:xfrm>
            <a:off x="6520683" y="3353750"/>
            <a:ext cx="2097206" cy="1639966"/>
            <a:chOff x="6615169" y="4283444"/>
            <a:chExt cx="2097206" cy="1639966"/>
          </a:xfrm>
        </p:grpSpPr>
        <p:pic>
          <p:nvPicPr>
            <p:cNvPr id="1044" name="Рисунок 1043">
              <a:extLst>
                <a:ext uri="{FF2B5EF4-FFF2-40B4-BE49-F238E27FC236}">
                  <a16:creationId xmlns:a16="http://schemas.microsoft.com/office/drawing/2014/main" id="{05E9B237-FEFB-A121-02D0-EA6600E0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5169" y="4283444"/>
              <a:ext cx="2097206" cy="1639966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FF6313B7-5ACC-E751-2D7A-9343CE44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00" b="-4727"/>
            <a:stretch>
              <a:fillRect/>
            </a:stretch>
          </p:blipFill>
          <p:spPr>
            <a:xfrm>
              <a:off x="6942173" y="4549173"/>
              <a:ext cx="1435582" cy="1299593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D8AD180E-BD0A-C41C-22C1-9A82E21B540B}"/>
              </a:ext>
            </a:extLst>
          </p:cNvPr>
          <p:cNvGrpSpPr/>
          <p:nvPr/>
        </p:nvGrpSpPr>
        <p:grpSpPr>
          <a:xfrm>
            <a:off x="6387191" y="150746"/>
            <a:ext cx="2097206" cy="1639966"/>
            <a:chOff x="6476768" y="1114898"/>
            <a:chExt cx="2097206" cy="1639966"/>
          </a:xfrm>
        </p:grpSpPr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544046CE-39CF-CCAC-29D3-22E09599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6768" y="1114898"/>
              <a:ext cx="2097206" cy="1639966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97B470B-1E79-9156-A319-B385AF50DB39}"/>
                </a:ext>
              </a:extLst>
            </p:cNvPr>
            <p:cNvSpPr txBox="1"/>
            <p:nvPr/>
          </p:nvSpPr>
          <p:spPr>
            <a:xfrm>
              <a:off x="6615169" y="1453787"/>
              <a:ext cx="1760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СУ - СУ - СУ</a:t>
              </a: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017F051C-515B-E990-19B3-1574AE46CDB1}"/>
              </a:ext>
            </a:extLst>
          </p:cNvPr>
          <p:cNvGrpSpPr/>
          <p:nvPr/>
        </p:nvGrpSpPr>
        <p:grpSpPr>
          <a:xfrm>
            <a:off x="2259300" y="3363811"/>
            <a:ext cx="2097206" cy="1639966"/>
            <a:chOff x="2233996" y="3351342"/>
            <a:chExt cx="2097206" cy="1639966"/>
          </a:xfrm>
        </p:grpSpPr>
        <p:pic>
          <p:nvPicPr>
            <p:cNvPr id="1039" name="Рисунок 1038">
              <a:extLst>
                <a:ext uri="{FF2B5EF4-FFF2-40B4-BE49-F238E27FC236}">
                  <a16:creationId xmlns:a16="http://schemas.microsoft.com/office/drawing/2014/main" id="{FC0FCF1B-88CB-E86C-0FAD-22AB615C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33996" y="3351342"/>
              <a:ext cx="2097206" cy="163996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7C75AAD4-F0AF-4504-2A90-623A18D2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" r="2029"/>
            <a:stretch/>
          </p:blipFill>
          <p:spPr>
            <a:xfrm>
              <a:off x="2623780" y="3474610"/>
              <a:ext cx="1317813" cy="1373551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51FFC0D-7B80-C371-29B0-493D57594C1C}"/>
              </a:ext>
            </a:extLst>
          </p:cNvPr>
          <p:cNvGrpSpPr/>
          <p:nvPr/>
        </p:nvGrpSpPr>
        <p:grpSpPr>
          <a:xfrm>
            <a:off x="4356507" y="1765431"/>
            <a:ext cx="2097206" cy="1639966"/>
            <a:chOff x="4356507" y="1783007"/>
            <a:chExt cx="2097206" cy="1639966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C5920A46-A73B-AC8D-AC46-FD88A256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56507" y="1783007"/>
              <a:ext cx="2097206" cy="1639966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012BFE-3FB6-548A-A795-86C711251F1F}"/>
                </a:ext>
              </a:extLst>
            </p:cNvPr>
            <p:cNvSpPr txBox="1"/>
            <p:nvPr/>
          </p:nvSpPr>
          <p:spPr>
            <a:xfrm>
              <a:off x="4472087" y="2139167"/>
              <a:ext cx="1760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СИ - СИ - СИ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F6009AE7-7AC0-7761-63CA-24C36AC0783F}"/>
              </a:ext>
            </a:extLst>
          </p:cNvPr>
          <p:cNvGrpSpPr/>
          <p:nvPr/>
        </p:nvGrpSpPr>
        <p:grpSpPr>
          <a:xfrm>
            <a:off x="4394507" y="5034117"/>
            <a:ext cx="2097206" cy="1639966"/>
            <a:chOff x="4403766" y="5084291"/>
            <a:chExt cx="2097206" cy="1639966"/>
          </a:xfrm>
        </p:grpSpPr>
        <p:pic>
          <p:nvPicPr>
            <p:cNvPr id="1043" name="Рисунок 1042">
              <a:extLst>
                <a:ext uri="{FF2B5EF4-FFF2-40B4-BE49-F238E27FC236}">
                  <a16:creationId xmlns:a16="http://schemas.microsoft.com/office/drawing/2014/main" id="{9DF72DDB-F018-6D46-379A-C0E6D472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03766" y="5084291"/>
              <a:ext cx="2097206" cy="1639966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CD955FD8-16D6-301B-5BC6-EC3451AB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34" b="11234"/>
            <a:stretch/>
          </p:blipFill>
          <p:spPr>
            <a:xfrm>
              <a:off x="4542637" y="5333346"/>
              <a:ext cx="1709104" cy="132511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B1BF5A5-811D-4CFF-DF8F-E3D37E523D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5" y="-457068"/>
            <a:ext cx="3068809" cy="316629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DBBE856-A969-0F79-20FC-FD62E382C9D1}"/>
              </a:ext>
            </a:extLst>
          </p:cNvPr>
          <p:cNvGrpSpPr/>
          <p:nvPr/>
        </p:nvGrpSpPr>
        <p:grpSpPr>
          <a:xfrm>
            <a:off x="6549540" y="1770876"/>
            <a:ext cx="2121592" cy="1646063"/>
            <a:chOff x="6549540" y="1770876"/>
            <a:chExt cx="2121592" cy="164606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1BFF31C-6222-E0D3-A73B-3D0C520B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49540" y="1770876"/>
              <a:ext cx="2121592" cy="164606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394C499-EE55-5E51-56B1-2DB07ABC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463" y="1812020"/>
              <a:ext cx="1591843" cy="1591843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BE4992-0DE0-1322-D91E-830D9411FB3D}"/>
              </a:ext>
            </a:extLst>
          </p:cNvPr>
          <p:cNvGrpSpPr/>
          <p:nvPr/>
        </p:nvGrpSpPr>
        <p:grpSpPr>
          <a:xfrm>
            <a:off x="6595807" y="5054759"/>
            <a:ext cx="2121592" cy="1646063"/>
            <a:chOff x="6595807" y="5054759"/>
            <a:chExt cx="2121592" cy="164606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FDE8EF1-61CE-7992-5BE1-0BBC18DCF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95807" y="5054759"/>
              <a:ext cx="2121592" cy="164606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FE9B83-976F-2656-6A13-D8701721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24218" y="5062397"/>
              <a:ext cx="1591194" cy="1591194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71E294-E6B7-C08F-B87B-64E134F5E436}"/>
              </a:ext>
            </a:extLst>
          </p:cNvPr>
          <p:cNvGrpSpPr/>
          <p:nvPr/>
        </p:nvGrpSpPr>
        <p:grpSpPr>
          <a:xfrm>
            <a:off x="6559900" y="1771916"/>
            <a:ext cx="2097206" cy="1639966"/>
            <a:chOff x="6554433" y="1784611"/>
            <a:chExt cx="2097206" cy="163996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EB15EAE-935F-C46D-7DAA-554B73DB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554433" y="1784611"/>
              <a:ext cx="2097206" cy="1639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382FB-82B9-EE38-EF59-00989565B2DA}"/>
                </a:ext>
              </a:extLst>
            </p:cNvPr>
            <p:cNvSpPr txBox="1"/>
            <p:nvPr/>
          </p:nvSpPr>
          <p:spPr>
            <a:xfrm>
              <a:off x="6652074" y="2121591"/>
              <a:ext cx="18577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СЫ - СЫ - СЫ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C613EEC-5905-D06E-1384-FDE2D1218BF1}"/>
              </a:ext>
            </a:extLst>
          </p:cNvPr>
          <p:cNvGrpSpPr/>
          <p:nvPr/>
        </p:nvGrpSpPr>
        <p:grpSpPr>
          <a:xfrm>
            <a:off x="6608000" y="5062397"/>
            <a:ext cx="2097206" cy="1685379"/>
            <a:chOff x="6608000" y="5062397"/>
            <a:chExt cx="2097206" cy="1685379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C8E2311-7B0D-DC8A-E56A-8EA3FEAF206F}"/>
                </a:ext>
              </a:extLst>
            </p:cNvPr>
            <p:cNvGrpSpPr/>
            <p:nvPr/>
          </p:nvGrpSpPr>
          <p:grpSpPr>
            <a:xfrm>
              <a:off x="6608000" y="5062397"/>
              <a:ext cx="2097206" cy="1685379"/>
              <a:chOff x="6595806" y="5044975"/>
              <a:chExt cx="2097206" cy="1685379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F2DBF40B-5FC5-B646-CA4C-337FA5118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95806" y="5044975"/>
                <a:ext cx="2097206" cy="1639966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9A520ED-EC63-874D-BDA5-6367DFA4F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>
                            <a14:foregroundMark x1="60742" y1="76074" x2="63574" y2="81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95094" y="5099870"/>
                <a:ext cx="1630484" cy="1630484"/>
              </a:xfrm>
              <a:prstGeom prst="rect">
                <a:avLst/>
              </a:prstGeom>
            </p:spPr>
          </p:pic>
        </p:grp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12C72E70-0112-62CF-D309-3EAE861198F7}"/>
                </a:ext>
              </a:extLst>
            </p:cNvPr>
            <p:cNvCxnSpPr/>
            <p:nvPr/>
          </p:nvCxnSpPr>
          <p:spPr>
            <a:xfrm flipH="1">
              <a:off x="8047172" y="5601810"/>
              <a:ext cx="368240" cy="2421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516E52F-DA0A-4203-8D04-21E83B921DE3}"/>
</file>

<file path=customXml/itemProps2.xml><?xml version="1.0" encoding="utf-8"?>
<ds:datastoreItem xmlns:ds="http://schemas.openxmlformats.org/officeDocument/2006/customXml" ds:itemID="{6720810C-E68B-4015-84AB-30DD9F0E5D42}"/>
</file>

<file path=customXml/itemProps3.xml><?xml version="1.0" encoding="utf-8"?>
<ds:datastoreItem xmlns:ds="http://schemas.openxmlformats.org/officeDocument/2006/customXml" ds:itemID="{C408EBE1-F6AB-4E45-9D0A-F016DFF4B9D7}"/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30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2026-02-17T23:20:03Z</dcterms:created>
  <dcterms:modified xsi:type="dcterms:W3CDTF">2026-02-22T22:21:25Z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