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503C3-DDF3-F009-B7F8-AC5CF2917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04D159-D067-FC90-2DE9-B0FE19A38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EFE2E1-1CCE-6A40-88DC-AC7551B0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C7E72-385F-7312-0CD8-3A54593B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D1560-BD3F-8A9F-FF3C-179E4AB8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2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854A-4128-09AE-E0E5-CE2EAD13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D5BA2-7196-C916-A669-06CCA4A6D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932AE-E79E-2271-9FEF-F674F7B3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3B65C-31EA-7A1C-F2FD-C455C498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F0ADB-B067-E151-DD0B-5D9EEEB7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84E0A1-8623-BE88-7997-DBEE9D0BF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2B156F-283A-7B84-91A1-3089F49F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81464-3EB9-7D98-3A9F-93D45C66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564A9-A2E7-660B-27E5-C9AF0715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41EDE-FF92-2B05-303C-F6CC32D4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78F25-89C2-70DD-409A-4609AA82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7B324-6425-4DC1-8498-32FCDA916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3DD4C-5701-B1DE-D040-98C97E33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54FA8-757F-29AD-29C4-3540C0F4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2DD2C2-3AF7-A3D0-BBBF-E4BACC73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63494-D95C-465B-63FB-0374974F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9CDA73-0C28-1F87-9073-8780AEF01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6E901B-2B2C-4345-A842-3D0CE73D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F9F67-17F8-8719-1049-7E5DC06C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AE05C6-066E-2472-E768-DDDC67A0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9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EFF0F-EBC8-38FA-3DB5-EED11E9E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81193-C3ED-E48B-E5D2-AF8D8CB4C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5C68BE-3387-D0CA-4A5F-683A832D8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BE185C-41C1-47AE-252E-594C90BE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2AC63C-656F-4607-2793-F8C5E232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71AE77-5675-D3EA-524A-184CFFC5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9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C3FE0-7F66-D72F-B836-5660C955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AADE80-9773-A246-39A5-4C635FE65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AFF97C-7C13-12C6-4AFE-90E83D961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8D5CE5-7A66-F9B4-BC65-0FC621CD7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CAAA13-08D5-07E6-DDC6-C243DDA18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4027DF-2BE3-EDDF-FB1A-5CF1A42F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08E410-EF0D-0690-2D61-73B63869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43103C-0B7A-370D-C81D-1DC96B28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4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D766B-A183-CD55-F3CE-9009C0B3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1B50A4-E484-8118-F73A-BF2A46CB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0D1D2E-ABBF-7124-AF14-F2A64522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20BC55-0848-21B5-BA7A-15E79FF9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1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FF08CE-3DED-3E8A-E81D-61F5589D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31BCF-D020-5818-D050-90ABEFC6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E25B90-7908-0A7E-223B-5DA754A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7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58104-6765-969A-CB8D-F83AABB1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C0FF1-36D7-9924-95C6-3C587F11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A8D84A-7103-D5CA-8E0A-89EF022F2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423EB3-9B8F-098E-3257-0FC115A8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F8C41-09F9-39B0-5A45-0EDC84CE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48F04-4E3B-E282-7506-6636A034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9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A1B9C-9985-4457-552A-A54998B8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2C3DDB-9372-F41E-3E1A-8027676F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778CD7-2768-4711-266A-E6A5000F5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BF3BC3-3B5B-7A54-217D-8D94A258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CC81E2-2375-9C96-B2C0-064A448A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83F14-2A77-863B-8B23-53ECB263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7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D70CA-37B7-A6D5-5942-41658998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9E3CB-2E7A-807C-C8B2-59E7241FD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3C3E8-3EE1-C4CD-D4A6-25E769CD8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C08D-B18D-46B3-A5B0-C5245E72AD2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6351-3C8B-A791-CF9D-21CC180B5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D6E39-75A9-9A0E-1EC4-D9E5AFDD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C7AC-1EE6-405A-A7B9-1925BB84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0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4F3125B-3281-2DBA-D795-EADBC8D2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80" y="-52785"/>
            <a:ext cx="12210480" cy="8103762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44E1745-C167-AFD2-01C6-B1AA1DD5AB23}"/>
              </a:ext>
            </a:extLst>
          </p:cNvPr>
          <p:cNvGrpSpPr/>
          <p:nvPr/>
        </p:nvGrpSpPr>
        <p:grpSpPr>
          <a:xfrm>
            <a:off x="2182901" y="5042871"/>
            <a:ext cx="2073840" cy="1578415"/>
            <a:chOff x="3452648" y="161329"/>
            <a:chExt cx="3532944" cy="312840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A0D1457-F4F2-9FA8-9B9C-A1E1C065D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17566AA-0846-9A39-BC6A-DED6A2699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1" y="395434"/>
              <a:ext cx="2222471" cy="266019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14282EC-53DD-786E-ED15-088D8AC7F631}"/>
              </a:ext>
            </a:extLst>
          </p:cNvPr>
          <p:cNvGrpSpPr/>
          <p:nvPr/>
        </p:nvGrpSpPr>
        <p:grpSpPr>
          <a:xfrm>
            <a:off x="107887" y="2690586"/>
            <a:ext cx="2128886" cy="1656355"/>
            <a:chOff x="3452648" y="161329"/>
            <a:chExt cx="3532944" cy="312840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D377061-118C-90A8-860F-B3DA73A25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A2F08DA-0D5A-18F1-A230-87E9C378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3363" y="390717"/>
              <a:ext cx="2230354" cy="266962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9164D16-0F20-2163-F55A-C051EB052C8F}"/>
              </a:ext>
            </a:extLst>
          </p:cNvPr>
          <p:cNvGrpSpPr/>
          <p:nvPr/>
        </p:nvGrpSpPr>
        <p:grpSpPr>
          <a:xfrm>
            <a:off x="2201813" y="115970"/>
            <a:ext cx="1983341" cy="1573032"/>
            <a:chOff x="3452648" y="161329"/>
            <a:chExt cx="3532944" cy="3128409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0AD75B7-7DB4-4D7F-8044-BA10710E7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EE533D7-5E8B-7FBE-8665-A30F2E81F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5703" y="163114"/>
              <a:ext cx="2548716" cy="305069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0ADF8B6-7A9C-0449-ACDC-4EB5CFA0500E}"/>
              </a:ext>
            </a:extLst>
          </p:cNvPr>
          <p:cNvGrpSpPr/>
          <p:nvPr/>
        </p:nvGrpSpPr>
        <p:grpSpPr>
          <a:xfrm>
            <a:off x="6590631" y="2671538"/>
            <a:ext cx="2120022" cy="1641600"/>
            <a:chOff x="3452648" y="161329"/>
            <a:chExt cx="3532944" cy="3128409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BD189A10-3BBC-3ECF-C591-09CFFBE6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6F4A635F-6FDF-6049-3415-4502B6A0E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4" y="395434"/>
              <a:ext cx="2403498" cy="287687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3CAD8446-E6EA-BB07-FD9A-6BF2CEF56893}"/>
              </a:ext>
            </a:extLst>
          </p:cNvPr>
          <p:cNvGrpSpPr/>
          <p:nvPr/>
        </p:nvGrpSpPr>
        <p:grpSpPr>
          <a:xfrm>
            <a:off x="4403766" y="1763318"/>
            <a:ext cx="2088674" cy="1677646"/>
            <a:chOff x="3452648" y="161329"/>
            <a:chExt cx="3532944" cy="3128409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0BFDC03C-4431-225B-63FB-024E099DE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CE79690B-A644-D369-75B8-5356BFD81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1" y="395434"/>
              <a:ext cx="2222471" cy="2660191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AD2B78F-0C7F-E638-0E48-BD7B23035403}"/>
              </a:ext>
            </a:extLst>
          </p:cNvPr>
          <p:cNvGrpSpPr/>
          <p:nvPr/>
        </p:nvGrpSpPr>
        <p:grpSpPr>
          <a:xfrm>
            <a:off x="2263473" y="1765453"/>
            <a:ext cx="1983341" cy="1578415"/>
            <a:chOff x="3452648" y="161329"/>
            <a:chExt cx="3532944" cy="3128409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EB4718A6-0613-A213-5726-30D614941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EAAB3D19-A14A-A0C6-DE85-D5ACD3EF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4" y="395434"/>
              <a:ext cx="2222471" cy="266019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A25E6A21-EF92-1143-E03A-660900C24958}"/>
              </a:ext>
            </a:extLst>
          </p:cNvPr>
          <p:cNvGrpSpPr/>
          <p:nvPr/>
        </p:nvGrpSpPr>
        <p:grpSpPr>
          <a:xfrm>
            <a:off x="4400501" y="5054763"/>
            <a:ext cx="2088674" cy="1578413"/>
            <a:chOff x="3452648" y="161329"/>
            <a:chExt cx="3532944" cy="3128409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106CB49B-3C88-5848-6742-D8DFD0F0D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83CEE4A-6232-5585-925B-44A4D575F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1" y="395434"/>
              <a:ext cx="2222471" cy="2660191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9FF55586-04BD-8D8B-DBA9-BC4D85857AB1}"/>
              </a:ext>
            </a:extLst>
          </p:cNvPr>
          <p:cNvGrpSpPr/>
          <p:nvPr/>
        </p:nvGrpSpPr>
        <p:grpSpPr>
          <a:xfrm>
            <a:off x="4388704" y="3368390"/>
            <a:ext cx="2112268" cy="1686369"/>
            <a:chOff x="3452648" y="161329"/>
            <a:chExt cx="3532944" cy="3185098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D8412FE-74E1-372B-79CF-C0288DA4D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7E7337B-F34D-ED81-FE03-228E69EDB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1" y="395434"/>
              <a:ext cx="2465423" cy="2950993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6AEBE572-4BFF-9181-9A74-A3AA0F3F0353}"/>
              </a:ext>
            </a:extLst>
          </p:cNvPr>
          <p:cNvGrpSpPr/>
          <p:nvPr/>
        </p:nvGrpSpPr>
        <p:grpSpPr>
          <a:xfrm>
            <a:off x="4345111" y="84935"/>
            <a:ext cx="2087452" cy="1650027"/>
            <a:chOff x="3452648" y="161329"/>
            <a:chExt cx="3532944" cy="3128409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20D0101-B360-91AB-549D-43604FF25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39AC252-527F-1B25-F7BD-F8D4B4152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3361" y="390717"/>
              <a:ext cx="2230354" cy="2669627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4261FC7A-21A5-B143-D132-B2EC0A127885}"/>
              </a:ext>
            </a:extLst>
          </p:cNvPr>
          <p:cNvGrpSpPr/>
          <p:nvPr/>
        </p:nvGrpSpPr>
        <p:grpSpPr>
          <a:xfrm>
            <a:off x="2216599" y="3391463"/>
            <a:ext cx="2073840" cy="1623463"/>
            <a:chOff x="3452648" y="161329"/>
            <a:chExt cx="3532944" cy="3128409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0BDB3549-F070-BC3C-583A-9243274C9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648" y="161329"/>
              <a:ext cx="3532944" cy="312840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7FA34B19-3EB1-1BA2-B3CA-38A2ABE3F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7304" y="395434"/>
              <a:ext cx="2289803" cy="2740784"/>
            </a:xfrm>
            <a:prstGeom prst="rect">
              <a:avLst/>
            </a:prstGeom>
          </p:spPr>
        </p:pic>
      </p:grp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1F976CB9-D9F7-3E1E-2172-F17EBBAB76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9" y="5499462"/>
            <a:ext cx="1165617" cy="108472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6AE776F-42EE-3FC8-F3BC-BBAB1E2B3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24" y="4153988"/>
            <a:ext cx="2704011" cy="2704011"/>
          </a:xfrm>
          <a:prstGeom prst="rect">
            <a:avLst/>
          </a:prstGeom>
        </p:spPr>
      </p:pic>
      <p:grpSp>
        <p:nvGrpSpPr>
          <p:cNvPr id="1046" name="Группа 1045">
            <a:extLst>
              <a:ext uri="{FF2B5EF4-FFF2-40B4-BE49-F238E27FC236}">
                <a16:creationId xmlns:a16="http://schemas.microsoft.com/office/drawing/2014/main" id="{935C7953-F9CB-1B0F-BF5B-94F5B7926B5D}"/>
              </a:ext>
            </a:extLst>
          </p:cNvPr>
          <p:cNvGrpSpPr/>
          <p:nvPr/>
        </p:nvGrpSpPr>
        <p:grpSpPr>
          <a:xfrm>
            <a:off x="2148988" y="83226"/>
            <a:ext cx="2097826" cy="1643234"/>
            <a:chOff x="2096063" y="59448"/>
            <a:chExt cx="2097826" cy="1643234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032D586-1D4B-B7F6-FFBA-EC74DAC8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96063" y="59448"/>
              <a:ext cx="2097826" cy="1643234"/>
            </a:xfrm>
            <a:prstGeom prst="rect">
              <a:avLst/>
            </a:prstGeom>
          </p:spPr>
        </p:pic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E408CADC-31CC-A3C2-EF6F-151D6A9CD2B0}"/>
                </a:ext>
              </a:extLst>
            </p:cNvPr>
            <p:cNvSpPr txBox="1"/>
            <p:nvPr/>
          </p:nvSpPr>
          <p:spPr>
            <a:xfrm>
              <a:off x="2280478" y="430457"/>
              <a:ext cx="17224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КА - КА - КА</a:t>
              </a:r>
            </a:p>
          </p:txBody>
        </p:sp>
      </p:grpSp>
      <p:grpSp>
        <p:nvGrpSpPr>
          <p:cNvPr id="1049" name="Группа 1048">
            <a:extLst>
              <a:ext uri="{FF2B5EF4-FFF2-40B4-BE49-F238E27FC236}">
                <a16:creationId xmlns:a16="http://schemas.microsoft.com/office/drawing/2014/main" id="{90C42E55-F1E8-15C3-DDDF-86D835C3DCD3}"/>
              </a:ext>
            </a:extLst>
          </p:cNvPr>
          <p:cNvGrpSpPr/>
          <p:nvPr/>
        </p:nvGrpSpPr>
        <p:grpSpPr>
          <a:xfrm>
            <a:off x="4396235" y="3374960"/>
            <a:ext cx="2097206" cy="1639966"/>
            <a:chOff x="4396235" y="3374960"/>
            <a:chExt cx="2097206" cy="1639966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113D7BD7-5197-B40F-7205-AEDF8E7F5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6235" y="3374960"/>
              <a:ext cx="2097206" cy="1639966"/>
            </a:xfrm>
            <a:prstGeom prst="rect">
              <a:avLst/>
            </a:prstGeom>
          </p:spPr>
        </p:pic>
        <p:pic>
          <p:nvPicPr>
            <p:cNvPr id="1048" name="Рисунок 1047">
              <a:extLst>
                <a:ext uri="{FF2B5EF4-FFF2-40B4-BE49-F238E27FC236}">
                  <a16:creationId xmlns:a16="http://schemas.microsoft.com/office/drawing/2014/main" id="{01F36B27-F26F-AA24-FFA6-51F971C1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7" t="17129" b="16217"/>
            <a:stretch>
              <a:fillRect/>
            </a:stretch>
          </p:blipFill>
          <p:spPr>
            <a:xfrm>
              <a:off x="4638611" y="3648316"/>
              <a:ext cx="1688342" cy="1250463"/>
            </a:xfrm>
            <a:prstGeom prst="rect">
              <a:avLst/>
            </a:prstGeom>
          </p:spPr>
        </p:pic>
      </p:grpSp>
      <p:grpSp>
        <p:nvGrpSpPr>
          <p:cNvPr id="1051" name="Группа 1050">
            <a:extLst>
              <a:ext uri="{FF2B5EF4-FFF2-40B4-BE49-F238E27FC236}">
                <a16:creationId xmlns:a16="http://schemas.microsoft.com/office/drawing/2014/main" id="{6D1C4D65-713A-959B-0DE4-55906CCEFB9F}"/>
              </a:ext>
            </a:extLst>
          </p:cNvPr>
          <p:cNvGrpSpPr/>
          <p:nvPr/>
        </p:nvGrpSpPr>
        <p:grpSpPr>
          <a:xfrm>
            <a:off x="2164393" y="5042871"/>
            <a:ext cx="2097206" cy="1639966"/>
            <a:chOff x="4316744" y="147570"/>
            <a:chExt cx="2097206" cy="1639966"/>
          </a:xfrm>
        </p:grpSpPr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9E98C38F-070A-1D57-92BC-1AD21B3EE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16744" y="147570"/>
              <a:ext cx="2097206" cy="1639966"/>
            </a:xfrm>
            <a:prstGeom prst="rect">
              <a:avLst/>
            </a:prstGeom>
          </p:spPr>
        </p:pic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53BAF9B8-3E60-A5E3-3052-6CD4317E272B}"/>
                </a:ext>
              </a:extLst>
            </p:cNvPr>
            <p:cNvSpPr txBox="1"/>
            <p:nvPr/>
          </p:nvSpPr>
          <p:spPr>
            <a:xfrm>
              <a:off x="4473176" y="454235"/>
              <a:ext cx="17211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КИ - КИ - КИ</a:t>
              </a:r>
            </a:p>
          </p:txBody>
        </p:sp>
      </p:grpSp>
      <p:grpSp>
        <p:nvGrpSpPr>
          <p:cNvPr id="1054" name="Группа 1053">
            <a:extLst>
              <a:ext uri="{FF2B5EF4-FFF2-40B4-BE49-F238E27FC236}">
                <a16:creationId xmlns:a16="http://schemas.microsoft.com/office/drawing/2014/main" id="{07F20153-8B63-4A3D-C429-9237836AD151}"/>
              </a:ext>
            </a:extLst>
          </p:cNvPr>
          <p:cNvGrpSpPr/>
          <p:nvPr/>
        </p:nvGrpSpPr>
        <p:grpSpPr>
          <a:xfrm>
            <a:off x="4393022" y="1777071"/>
            <a:ext cx="2097206" cy="1639966"/>
            <a:chOff x="2263473" y="5072285"/>
            <a:chExt cx="2097206" cy="1639966"/>
          </a:xfrm>
        </p:grpSpPr>
        <p:pic>
          <p:nvPicPr>
            <p:cNvPr id="1042" name="Рисунок 1041">
              <a:extLst>
                <a:ext uri="{FF2B5EF4-FFF2-40B4-BE49-F238E27FC236}">
                  <a16:creationId xmlns:a16="http://schemas.microsoft.com/office/drawing/2014/main" id="{EF7BF8C5-32A1-A7D2-FCAC-7DB38DB64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63473" y="5072285"/>
              <a:ext cx="2097206" cy="1639966"/>
            </a:xfrm>
            <a:prstGeom prst="rect">
              <a:avLst/>
            </a:prstGeom>
          </p:spPr>
        </p:pic>
        <p:pic>
          <p:nvPicPr>
            <p:cNvPr id="1053" name="Рисунок 1052">
              <a:extLst>
                <a:ext uri="{FF2B5EF4-FFF2-40B4-BE49-F238E27FC236}">
                  <a16:creationId xmlns:a16="http://schemas.microsoft.com/office/drawing/2014/main" id="{4E022B4A-A73B-8445-639A-58BC959C8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1278" y="5148535"/>
              <a:ext cx="1462441" cy="146244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334FBF39-2537-CD2A-43F8-8669EB5DE78E}"/>
              </a:ext>
            </a:extLst>
          </p:cNvPr>
          <p:cNvGrpSpPr/>
          <p:nvPr/>
        </p:nvGrpSpPr>
        <p:grpSpPr>
          <a:xfrm>
            <a:off x="2247408" y="1729982"/>
            <a:ext cx="2097206" cy="1639966"/>
            <a:chOff x="2247408" y="1729982"/>
            <a:chExt cx="2097206" cy="1639966"/>
          </a:xfrm>
        </p:grpSpPr>
        <p:pic>
          <p:nvPicPr>
            <p:cNvPr id="1037" name="Рисунок 1036">
              <a:extLst>
                <a:ext uri="{FF2B5EF4-FFF2-40B4-BE49-F238E27FC236}">
                  <a16:creationId xmlns:a16="http://schemas.microsoft.com/office/drawing/2014/main" id="{0B606163-F5F7-B1A4-2CC5-8634727B4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47408" y="1729982"/>
              <a:ext cx="2097206" cy="1639966"/>
            </a:xfrm>
            <a:prstGeom prst="rect">
              <a:avLst/>
            </a:prstGeom>
          </p:spPr>
        </p:pic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1AC475F5-6C3A-CC3F-C045-0FA3964A4F14}"/>
                </a:ext>
              </a:extLst>
            </p:cNvPr>
            <p:cNvSpPr txBox="1"/>
            <p:nvPr/>
          </p:nvSpPr>
          <p:spPr>
            <a:xfrm>
              <a:off x="2459924" y="2087035"/>
              <a:ext cx="16953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КУ - КУ - КУ</a:t>
              </a: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5AB7D18-41C4-0799-6713-43118DDD2B64}"/>
              </a:ext>
            </a:extLst>
          </p:cNvPr>
          <p:cNvGrpSpPr/>
          <p:nvPr/>
        </p:nvGrpSpPr>
        <p:grpSpPr>
          <a:xfrm>
            <a:off x="6590632" y="2656501"/>
            <a:ext cx="2097206" cy="1639966"/>
            <a:chOff x="6615169" y="4283444"/>
            <a:chExt cx="2097206" cy="1639966"/>
          </a:xfrm>
        </p:grpSpPr>
        <p:pic>
          <p:nvPicPr>
            <p:cNvPr id="1044" name="Рисунок 1043">
              <a:extLst>
                <a:ext uri="{FF2B5EF4-FFF2-40B4-BE49-F238E27FC236}">
                  <a16:creationId xmlns:a16="http://schemas.microsoft.com/office/drawing/2014/main" id="{05E9B237-FEFB-A121-02D0-EA6600E0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15169" y="4283444"/>
              <a:ext cx="2097206" cy="1639966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FF6313B7-5ACC-E751-2D7A-9343CE447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83" y="4495975"/>
              <a:ext cx="1349612" cy="1305119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D8AD180E-BD0A-C41C-22C1-9A82E21B540B}"/>
              </a:ext>
            </a:extLst>
          </p:cNvPr>
          <p:cNvGrpSpPr/>
          <p:nvPr/>
        </p:nvGrpSpPr>
        <p:grpSpPr>
          <a:xfrm>
            <a:off x="119393" y="2700051"/>
            <a:ext cx="2097206" cy="1639966"/>
            <a:chOff x="6476768" y="1114898"/>
            <a:chExt cx="2097206" cy="1639966"/>
          </a:xfrm>
        </p:grpSpPr>
        <p:pic>
          <p:nvPicPr>
            <p:cNvPr id="1038" name="Рисунок 1037">
              <a:extLst>
                <a:ext uri="{FF2B5EF4-FFF2-40B4-BE49-F238E27FC236}">
                  <a16:creationId xmlns:a16="http://schemas.microsoft.com/office/drawing/2014/main" id="{544046CE-39CF-CCAC-29D3-22E095994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76768" y="1114898"/>
              <a:ext cx="2097206" cy="1639966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97B470B-1E79-9156-A319-B385AF50DB39}"/>
                </a:ext>
              </a:extLst>
            </p:cNvPr>
            <p:cNvSpPr txBox="1"/>
            <p:nvPr/>
          </p:nvSpPr>
          <p:spPr>
            <a:xfrm>
              <a:off x="6615169" y="1453787"/>
              <a:ext cx="17609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КЕ - КЕ - КЕ</a:t>
              </a: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017F051C-515B-E990-19B3-1574AE46CDB1}"/>
              </a:ext>
            </a:extLst>
          </p:cNvPr>
          <p:cNvGrpSpPr/>
          <p:nvPr/>
        </p:nvGrpSpPr>
        <p:grpSpPr>
          <a:xfrm>
            <a:off x="4335357" y="106030"/>
            <a:ext cx="2097206" cy="1639966"/>
            <a:chOff x="2233996" y="3351342"/>
            <a:chExt cx="2097206" cy="1639966"/>
          </a:xfrm>
        </p:grpSpPr>
        <p:pic>
          <p:nvPicPr>
            <p:cNvPr id="1039" name="Рисунок 1038">
              <a:extLst>
                <a:ext uri="{FF2B5EF4-FFF2-40B4-BE49-F238E27FC236}">
                  <a16:creationId xmlns:a16="http://schemas.microsoft.com/office/drawing/2014/main" id="{FC0FCF1B-88CB-E86C-0FAD-22AB615C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3996" y="3351342"/>
              <a:ext cx="2097206" cy="1639966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7C75AAD4-F0AF-4504-2A90-623A18D2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9476" y="3394532"/>
              <a:ext cx="1584661" cy="1584661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E51FFC0D-7B80-C371-29B0-493D57594C1C}"/>
              </a:ext>
            </a:extLst>
          </p:cNvPr>
          <p:cNvGrpSpPr/>
          <p:nvPr/>
        </p:nvGrpSpPr>
        <p:grpSpPr>
          <a:xfrm>
            <a:off x="2230323" y="3391927"/>
            <a:ext cx="2097206" cy="1639966"/>
            <a:chOff x="4356507" y="1783007"/>
            <a:chExt cx="2097206" cy="1639966"/>
          </a:xfrm>
        </p:grpSpPr>
        <p:pic>
          <p:nvPicPr>
            <p:cNvPr id="1041" name="Рисунок 1040">
              <a:extLst>
                <a:ext uri="{FF2B5EF4-FFF2-40B4-BE49-F238E27FC236}">
                  <a16:creationId xmlns:a16="http://schemas.microsoft.com/office/drawing/2014/main" id="{C5920A46-A73B-AC8D-AC46-FD88A256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56507" y="1783007"/>
              <a:ext cx="2097206" cy="1639966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6012BFE-3FB6-548A-A795-86C711251F1F}"/>
                </a:ext>
              </a:extLst>
            </p:cNvPr>
            <p:cNvSpPr txBox="1"/>
            <p:nvPr/>
          </p:nvSpPr>
          <p:spPr>
            <a:xfrm>
              <a:off x="4569726" y="2139167"/>
              <a:ext cx="16626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КІ - КІ - КІ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F6009AE7-7AC0-7761-63CA-24C36AC0783F}"/>
              </a:ext>
            </a:extLst>
          </p:cNvPr>
          <p:cNvGrpSpPr/>
          <p:nvPr/>
        </p:nvGrpSpPr>
        <p:grpSpPr>
          <a:xfrm>
            <a:off x="4403766" y="5084291"/>
            <a:ext cx="2097206" cy="1639966"/>
            <a:chOff x="4403766" y="5084291"/>
            <a:chExt cx="2097206" cy="1639966"/>
          </a:xfrm>
        </p:grpSpPr>
        <p:pic>
          <p:nvPicPr>
            <p:cNvPr id="1043" name="Рисунок 1042">
              <a:extLst>
                <a:ext uri="{FF2B5EF4-FFF2-40B4-BE49-F238E27FC236}">
                  <a16:creationId xmlns:a16="http://schemas.microsoft.com/office/drawing/2014/main" id="{9DF72DDB-F018-6D46-379A-C0E6D472A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03766" y="5084291"/>
              <a:ext cx="2097206" cy="1639966"/>
            </a:xfrm>
            <a:prstGeom prst="rect">
              <a:avLst/>
            </a:prstGeom>
          </p:spPr>
        </p:pic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CD955FD8-16D6-301B-5BC6-EC3451AB7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9" t="14552" r="5956" b="16211"/>
            <a:stretch>
              <a:fillRect/>
            </a:stretch>
          </p:blipFill>
          <p:spPr>
            <a:xfrm>
              <a:off x="4577889" y="5205979"/>
              <a:ext cx="1715181" cy="1387733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B1BF5A5-811D-4CFF-DF8F-E3D37E523D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074" y="-483187"/>
            <a:ext cx="3068809" cy="31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7323E8E-482D-4067-BFD6-CB69D49E8EB0}"/>
</file>

<file path=customXml/itemProps2.xml><?xml version="1.0" encoding="utf-8"?>
<ds:datastoreItem xmlns:ds="http://schemas.openxmlformats.org/officeDocument/2006/customXml" ds:itemID="{245C8431-7FD3-461C-B4B6-8EF6FF59D890}"/>
</file>

<file path=customXml/itemProps3.xml><?xml version="1.0" encoding="utf-8"?>
<ds:datastoreItem xmlns:ds="http://schemas.openxmlformats.org/officeDocument/2006/customXml" ds:itemID="{8A459B61-7809-4FAA-A461-AF23AA791098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2026-02-17T23:20:03Z</dcterms:created>
  <dcterms:modified xsi:type="dcterms:W3CDTF">2026-02-22T22:14:47Z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