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2357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9F8-AF54-09E9-3422-7E3A2B35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48291-1713-D435-1917-96DCBA9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3B305-BCA7-E754-F8D5-B2663BC8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B89E-DFB0-4505-DE06-3983113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903DC-7896-ABA9-FFD8-4A427B93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F3E5-A1AC-C157-BF8A-993D254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BACCA-CA31-A4D8-EDF4-20C1F605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3F2ED-E579-4BD8-7660-9FE9C38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67473-0B3A-7103-CA22-1F3E217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502CC-31D9-6DB3-92D6-594CEC5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75036A-8BD4-3862-4770-464A2C6F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0B482-B204-02BF-9FB2-263A6709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F734D-7C9F-4066-057C-955E150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23787-F6CE-EF7F-400E-A044388D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9A2C0-AE9A-D086-DBDB-09965C18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98B-C4F4-5C4F-5173-01B9D550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2174D-8721-2E24-7801-E75DDC4A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AA283-50C2-5033-BC2A-59E439A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59D46-ED3A-4FE4-C6F0-A4B47B7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E4BD1-8D3E-F4BC-D460-3FE61B7B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E618E-10D3-8849-E365-ECDD6DD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0E175-C09E-5DD7-0ABE-738DF828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0D13F-253B-6B3D-EAFA-4891664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FDE50-8629-7809-AAEA-BDA21AE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5994-60CF-9362-C3B1-57871CA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B001-689D-EF5B-D1C9-C30039C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52FC7-98CF-C711-18A5-3ADD8B2BA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3E3FB-9E85-143C-C4FA-B42CB69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37204-8B09-C1FA-778A-83985D3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08B25-4F3B-E5E5-AC3C-F51EBFC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E7510-2A02-D150-9EF5-E4119058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90DB-66F3-E841-EE7B-D8D4E70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6DF66-3F33-12E4-4234-6FA1A95F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CCD19-BFFC-C2A4-7417-AF40FA41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296F6-ECF6-1A86-16CF-F19B1ABF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BBDC9-3A1A-8561-3C08-C9081E448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AA849-11E3-4C02-6FAB-4381FE56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3CB7F5-0619-8680-8A8E-C651E776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417D45-91A7-5691-907A-89F63973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EFD77-45BE-5A6D-E498-BD2125E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20AD4-37F0-8FD5-B245-149C9E54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04AC04-239C-9B62-6507-8BDC1DD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3E8FC-5CF7-B33B-6608-614F83E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E762E-6DB3-7F24-97AD-85548B51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748B4-D888-6126-6F39-F9364C0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AF457-78A0-D8E9-D03C-842E1B40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D17E6-6BF1-94BB-484D-7CF96B5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CCAE-9483-CA05-64A3-F21583BA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D58BE-C59A-8B08-280A-1C1A13D5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CD7C-BC98-C2C8-5A7D-E62A1EC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A0E2C-17BB-F6A4-3658-168F0F2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30E23-B1AD-06F9-91AB-499B5650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70123-3068-867C-5BC9-1885BA5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80BD1-F702-1E1A-F921-CBD3BC9EC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D56F-9F4A-482D-4F6F-B4D87FB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E176-8896-0A1D-69C5-F28AF04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46FC5-5286-18B6-4E87-0913B6F7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DA5B4-2C0D-25C9-D30C-62EDD694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89695-F699-35E7-675E-E691B4C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1FD80-4EA1-628B-B629-03A760DE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A7DCDC-A463-4524-52F5-9DA309F6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C84F3-42C4-C646-DDB5-8040BD6D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396-8572-C24C-F811-10698376E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38" Type="http://schemas.openxmlformats.org/officeDocument/2006/relationships/image" Target="../media/image137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28" Type="http://schemas.openxmlformats.org/officeDocument/2006/relationships/image" Target="../media/image12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134" Type="http://schemas.openxmlformats.org/officeDocument/2006/relationships/image" Target="../media/image133.png"/><Relationship Id="rId139" Type="http://schemas.openxmlformats.org/officeDocument/2006/relationships/image" Target="../media/image13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image" Target="../media/image128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30" Type="http://schemas.openxmlformats.org/officeDocument/2006/relationships/image" Target="../media/image129.png"/><Relationship Id="rId135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131" Type="http://schemas.openxmlformats.org/officeDocument/2006/relationships/image" Target="../media/image130.pn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60D7E-C82D-7B24-8C0E-91275731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3"/>
            <a:ext cx="12329412" cy="704537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61026-56E0-44E2-4796-F272EF17826A}"/>
              </a:ext>
            </a:extLst>
          </p:cNvPr>
          <p:cNvGrpSpPr/>
          <p:nvPr/>
        </p:nvGrpSpPr>
        <p:grpSpPr>
          <a:xfrm>
            <a:off x="297702" y="2201089"/>
            <a:ext cx="4453586" cy="4453586"/>
            <a:chOff x="1171702" y="2214124"/>
            <a:chExt cx="4453586" cy="445358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697495C-B11E-2154-33D7-081B4BE56CBA}"/>
                </a:ext>
              </a:extLst>
            </p:cNvPr>
            <p:cNvSpPr/>
            <p:nvPr/>
          </p:nvSpPr>
          <p:spPr>
            <a:xfrm>
              <a:off x="1171702" y="221412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B3D05C-E5F6-7244-DF7F-721978B8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5707" y="4540904"/>
              <a:ext cx="1127460" cy="112746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4D5C13-A617-E67D-FB8A-C5E9E1C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599" y="5300791"/>
              <a:ext cx="1204578" cy="120457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2964B44-FC13-68DE-104D-812CA3A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3848" y="5320930"/>
              <a:ext cx="1085060" cy="108506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DE45AB-E179-285A-3516-088F8715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68" y="3172968"/>
              <a:ext cx="1409722" cy="140972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17DDEB-85EC-FD76-AB59-F9BC365D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 r="14673"/>
            <a:stretch/>
          </p:blipFill>
          <p:spPr>
            <a:xfrm>
              <a:off x="2783148" y="3844168"/>
              <a:ext cx="1211742" cy="17150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9831DF-9B89-7A1B-ED10-3AAA1FB9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3855742" y="2702100"/>
              <a:ext cx="1061448" cy="1373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5441E1F-F348-1E8C-E5C3-3D4C229D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98" b="-5590"/>
            <a:stretch>
              <a:fillRect/>
            </a:stretch>
          </p:blipFill>
          <p:spPr>
            <a:xfrm>
              <a:off x="2632458" y="2430626"/>
              <a:ext cx="1214639" cy="13250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0A9C08-DEC5-4A07-9E52-60F381D6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2594" y="4113883"/>
              <a:ext cx="1365812" cy="136581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C2A5AB-B0D4-5485-4BF5-6A92132EC2BA}"/>
              </a:ext>
            </a:extLst>
          </p:cNvPr>
          <p:cNvGrpSpPr/>
          <p:nvPr/>
        </p:nvGrpSpPr>
        <p:grpSpPr>
          <a:xfrm>
            <a:off x="4895609" y="304472"/>
            <a:ext cx="4453586" cy="4454457"/>
            <a:chOff x="5252693" y="102623"/>
            <a:chExt cx="4453586" cy="4454457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D1718B77-AC2B-9EE1-34D0-477ED58FA06B}"/>
                </a:ext>
              </a:extLst>
            </p:cNvPr>
            <p:cNvSpPr/>
            <p:nvPr/>
          </p:nvSpPr>
          <p:spPr>
            <a:xfrm>
              <a:off x="5252693" y="10349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35A441-DD5B-8F6D-CAB5-E5EF7C51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4221" y="3186828"/>
              <a:ext cx="1212574" cy="121257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D272951-0202-2AE5-81C3-4B9A787E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9213" y="911212"/>
              <a:ext cx="1367813" cy="1367813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76B117-CF58-7A62-5434-458A56F2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2139" y="102623"/>
              <a:ext cx="1369646" cy="136964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C3F3A5-AEB1-31F7-BA50-C7BAB5B4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23388" y="2143220"/>
              <a:ext cx="1470088" cy="14700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DA02E82-4BA5-B59D-2DA9-9F35E7C1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9237" y="782461"/>
              <a:ext cx="1307377" cy="130737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0ECD016-E67F-7EF9-D409-55C47279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530" y="3045711"/>
              <a:ext cx="1263788" cy="126378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62D11-DDB6-9D87-4C76-3F21DECB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3022" y="1943137"/>
              <a:ext cx="1253079" cy="1253079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50007C0-FEED-150C-2C6C-8D42500C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5" b="4495"/>
            <a:stretch/>
          </p:blipFill>
          <p:spPr>
            <a:xfrm>
              <a:off x="5400065" y="2420914"/>
              <a:ext cx="1287064" cy="1171349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D7594-5BFF-1A8E-4307-DD24AFD307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18" y="4153444"/>
            <a:ext cx="2787594" cy="278759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168C9CB-F6EE-1E0C-0658-ABB66CE2B06F}"/>
              </a:ext>
            </a:extLst>
          </p:cNvPr>
          <p:cNvSpPr/>
          <p:nvPr/>
        </p:nvSpPr>
        <p:spPr>
          <a:xfrm>
            <a:off x="693923" y="4478436"/>
            <a:ext cx="1103549" cy="108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6DDBD-CAE0-B0E1-BB69-09C63EE55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5041" y="2037703"/>
            <a:ext cx="1220242" cy="1235591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C88F34-D010-C060-E62B-B2DCB0BB96BD}"/>
              </a:ext>
            </a:extLst>
          </p:cNvPr>
          <p:cNvGrpSpPr/>
          <p:nvPr/>
        </p:nvGrpSpPr>
        <p:grpSpPr>
          <a:xfrm>
            <a:off x="344854" y="2146161"/>
            <a:ext cx="4463459" cy="4474368"/>
            <a:chOff x="482283" y="2223360"/>
            <a:chExt cx="4463459" cy="44743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D2F14F-145C-8A92-2AC2-884F2432050E}"/>
                </a:ext>
              </a:extLst>
            </p:cNvPr>
            <p:cNvSpPr/>
            <p:nvPr/>
          </p:nvSpPr>
          <p:spPr>
            <a:xfrm>
              <a:off x="482283" y="2223360"/>
              <a:ext cx="4463459" cy="447436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solidFill>
                <a:schemeClr val="accent6">
                  <a:alpha val="99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AE261A-8302-7B6F-B894-0A33E1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467" y="4520611"/>
              <a:ext cx="1466245" cy="14662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FA8F776-F4D0-2E3E-B72B-1364D711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067" y="3295562"/>
              <a:ext cx="1159766" cy="1159766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A45DA2-D3F7-A797-E8B0-B3C6612D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642" y="2597257"/>
              <a:ext cx="857504" cy="85750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6F9743B-A6E1-666C-FBF1-624747B1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967" y="5561050"/>
              <a:ext cx="1034325" cy="103432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99D44C-F0ED-98D0-3761-FD8CD0FD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1" y="2348915"/>
              <a:ext cx="1266282" cy="126628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F5593B3-447D-DCE9-6C6A-85FF4A2F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54" y="3418545"/>
              <a:ext cx="1174375" cy="117437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CC19BE2-1F43-2B3C-AA35-93DAADB0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25" y="4899932"/>
              <a:ext cx="1110400" cy="1097111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61E84AF-8026-891F-26C6-8467D0E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4597" y="3960094"/>
              <a:ext cx="1188049" cy="118804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ADBE65-A214-437C-3BEB-2658FC423E3E}"/>
              </a:ext>
            </a:extLst>
          </p:cNvPr>
          <p:cNvGrpSpPr/>
          <p:nvPr/>
        </p:nvGrpSpPr>
        <p:grpSpPr>
          <a:xfrm>
            <a:off x="4796567" y="411975"/>
            <a:ext cx="4500423" cy="4487045"/>
            <a:chOff x="4876862" y="57143"/>
            <a:chExt cx="4500423" cy="448704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4BED2B-37F2-3E96-75D3-64288259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2433" y="57143"/>
              <a:ext cx="4474852" cy="448704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F2BC4A3-618E-7AC1-92CE-EF7A3A78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932" y="3267268"/>
              <a:ext cx="1188823" cy="118882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CF4FEE7-2C8B-DAC1-6A43-6652E7A4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90" y="2572191"/>
              <a:ext cx="1053472" cy="14046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E2549F0-77C7-F143-75B0-CFB7FAE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404" y="2296229"/>
              <a:ext cx="1233579" cy="123357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73C5C26-78D2-13F3-87E8-752BB288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530" y="1630181"/>
              <a:ext cx="1173172" cy="1200269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0DAF947-36C0-6725-DDFC-118ABED6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62" y="1256787"/>
              <a:ext cx="1470567" cy="147056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E988CA2-CAF2-C6EF-8344-02C1EFE8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86" y="937960"/>
              <a:ext cx="1096515" cy="1233579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68E1878-317C-A55A-F641-0315BF6D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103" y="636411"/>
              <a:ext cx="791617" cy="93010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30EFCE4A-6072-3348-6424-A537335F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4" y="381375"/>
              <a:ext cx="853146" cy="85314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1101307-C093-CE5D-B412-4B0D42907C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1322" y="3777711"/>
            <a:ext cx="1370559" cy="138779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8B18436-88E3-6DA4-F059-0DC153C773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03" y="3502773"/>
            <a:ext cx="1339546" cy="1356396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1A49E299-76D5-4769-8844-EBB40090CEB8}"/>
              </a:ext>
            </a:extLst>
          </p:cNvPr>
          <p:cNvGrpSpPr/>
          <p:nvPr/>
        </p:nvGrpSpPr>
        <p:grpSpPr>
          <a:xfrm>
            <a:off x="435679" y="2139822"/>
            <a:ext cx="4474852" cy="4487045"/>
            <a:chOff x="467923" y="2203019"/>
            <a:chExt cx="4474852" cy="448704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4C994B0-B1D5-CABB-BFDF-301FE212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7923" y="2203019"/>
              <a:ext cx="4474852" cy="448704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35DAB47-6FD8-0F86-7E14-B3254D73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95" y="4842275"/>
              <a:ext cx="1632996" cy="163299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0426C9B-21AC-5A87-2D1B-DFB113D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248" y="3700718"/>
              <a:ext cx="1188823" cy="1188823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E7D54A9-CBA2-5DEE-5506-3A4AC258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4" y="5420719"/>
              <a:ext cx="1145619" cy="1145619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BD4DE9D-819F-0CED-75DC-7C5F9148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4" y="4406491"/>
              <a:ext cx="1205686" cy="135639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40351F9-9AA0-17DD-9A91-D78D63B2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929" y="3859554"/>
              <a:ext cx="1666209" cy="166620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C989B8F-4D1F-9EAA-12A9-A9E266E8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32" y="2995569"/>
              <a:ext cx="1271732" cy="12717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19A5C68-A512-D5CF-D511-8C83078E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508" y="2485061"/>
              <a:ext cx="1119061" cy="1119061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12821BE-484C-A383-EF5C-60F8870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418" y="2725644"/>
              <a:ext cx="1074388" cy="1074388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A49170C-E0F2-CCAB-A662-4EE172F5F8C0}"/>
              </a:ext>
            </a:extLst>
          </p:cNvPr>
          <p:cNvGrpSpPr/>
          <p:nvPr/>
        </p:nvGrpSpPr>
        <p:grpSpPr>
          <a:xfrm>
            <a:off x="4696505" y="441896"/>
            <a:ext cx="4568707" cy="4487045"/>
            <a:chOff x="4824071" y="370558"/>
            <a:chExt cx="4568707" cy="44870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6CBC909-1CA6-29AF-2CCE-F3839301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7926" y="370558"/>
              <a:ext cx="4474852" cy="4487045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B7BCDDA-07B2-D03D-9728-9E2E41B6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8010836" y="1294405"/>
              <a:ext cx="1072989" cy="1072989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1E71C1-46C0-2D6E-4746-008F1DE3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6" y="2586117"/>
              <a:ext cx="1186517" cy="1186517"/>
            </a:xfrm>
            <a:prstGeom prst="rect">
              <a:avLst/>
            </a:prstGeom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513E4411-B9DD-51FB-49B9-936A98C0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563" y="1923233"/>
              <a:ext cx="1454403" cy="1454403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075BA227-514D-DD8C-B3AA-EC9CBDD4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95" y="3429000"/>
              <a:ext cx="1256925" cy="1256925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258BE7E-0961-9A35-8EBB-ABDD8B3F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43" y="2852855"/>
              <a:ext cx="1747420" cy="1747420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EE21794F-242F-DFF5-27EF-85F16EFE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071" y="1534953"/>
              <a:ext cx="1716952" cy="1716952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B938731-28E1-6277-744D-64116D5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59" y="434426"/>
              <a:ext cx="1715860" cy="171586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3570C48-5466-2717-64F3-B8218825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685" y="446406"/>
              <a:ext cx="1462051" cy="1462051"/>
            </a:xfrm>
            <a:prstGeom prst="rect">
              <a:avLst/>
            </a:prstGeom>
          </p:spPr>
        </p:pic>
      </p:grp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E9B2FB6-A0D8-2B7C-0146-DE3F92B39A5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858973" y="2613480"/>
            <a:ext cx="1229708" cy="1246104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F6AF8D3-6D5E-4699-377B-EE158C0ADAF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891973" y="1167177"/>
            <a:ext cx="1277343" cy="1294374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CD7C347-6E3D-5CCC-9E73-2698BA3A502B}"/>
              </a:ext>
            </a:extLst>
          </p:cNvPr>
          <p:cNvGrpSpPr/>
          <p:nvPr/>
        </p:nvGrpSpPr>
        <p:grpSpPr>
          <a:xfrm>
            <a:off x="286033" y="2215195"/>
            <a:ext cx="4593221" cy="4487045"/>
            <a:chOff x="327783" y="2193227"/>
            <a:chExt cx="4593221" cy="448704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101AE2B-DB7B-1C43-B86E-BA8733FE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193227"/>
              <a:ext cx="4474852" cy="4487045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A95603F-B88F-D274-9057-4530F82A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46" y="2195865"/>
              <a:ext cx="1371719" cy="13717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59C66429-3DA5-43E1-1F05-FE4B9259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498" y="2493906"/>
              <a:ext cx="1472868" cy="1472868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5266DCE-3785-D1DF-1523-28C187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79" y="3148644"/>
              <a:ext cx="1387798" cy="138779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6EC58EC-B0E7-6819-0158-6E799C97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83" y="4210444"/>
              <a:ext cx="2002113" cy="200211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C22ED2C4-4510-15F3-8E18-3A4DBF05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486" y="3599927"/>
              <a:ext cx="1366516" cy="1366516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3D01676F-5DEB-6E27-6FA5-B5FB98CB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259" y="5105969"/>
              <a:ext cx="1484358" cy="148435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3111035-09E9-A3A5-C531-134DA46B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599" y="4695123"/>
              <a:ext cx="1308100" cy="1308100"/>
            </a:xfrm>
            <a:prstGeom prst="rect">
              <a:avLst/>
            </a:prstGeom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6E84147B-13D2-7EAC-DE8A-A208D1DB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647" y="3757399"/>
              <a:ext cx="1348570" cy="1348570"/>
            </a:xfrm>
            <a:prstGeom prst="rect">
              <a:avLst/>
            </a:prstGeom>
          </p:spPr>
        </p:pic>
      </p:grp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59CE118-9390-37A2-D07A-69A79C9C3BF2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087727" y="2613480"/>
            <a:ext cx="1274174" cy="1298561"/>
          </a:xfrm>
          <a:prstGeom prst="rect">
            <a:avLst/>
          </a:prstGeom>
        </p:spPr>
      </p:pic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E9313BC4-D8F6-9B17-BC00-D66898890E06}"/>
              </a:ext>
            </a:extLst>
          </p:cNvPr>
          <p:cNvGrpSpPr/>
          <p:nvPr/>
        </p:nvGrpSpPr>
        <p:grpSpPr>
          <a:xfrm>
            <a:off x="4788726" y="369957"/>
            <a:ext cx="4544301" cy="4487045"/>
            <a:chOff x="4908824" y="3280230"/>
            <a:chExt cx="4544301" cy="44870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32F66A-DD83-29EE-D7A5-D1D6E520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8824" y="3280230"/>
              <a:ext cx="4474852" cy="4487045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A57E9EE-AD1F-E563-68E8-0511D3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6502314" y="4807478"/>
              <a:ext cx="1475360" cy="1475360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988B5BCD-0642-81AA-76F5-E5BAA95B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995" y="6132936"/>
              <a:ext cx="1218970" cy="121897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95F55DF-3085-B85B-4AF9-ED02ADE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307" y="6353193"/>
              <a:ext cx="1178742" cy="1178742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ACB62C7-007E-2D46-220E-47648AB6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800" y="4919559"/>
              <a:ext cx="1474325" cy="147432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BD199B6-587F-D399-2C1F-D248FB49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95" y="5143252"/>
              <a:ext cx="1382605" cy="1382605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B51C284-7EEE-DFA4-05AA-C4923F78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004" y="3846855"/>
              <a:ext cx="1382605" cy="1382605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4F208474-49AD-4757-FCC1-EB40970F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5788" y="3948456"/>
              <a:ext cx="1294374" cy="1294374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D9EBAE9-DC19-54C0-F7EF-34F441C2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03" y="3444692"/>
              <a:ext cx="1228480" cy="1228480"/>
            </a:xfrm>
            <a:prstGeom prst="rect">
              <a:avLst/>
            </a:prstGeom>
          </p:spPr>
        </p:pic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3633E5A-1956-F7AB-0CC0-D41B867A355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492597" y="2007903"/>
            <a:ext cx="1274174" cy="12985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CBB7AFD3-3E2B-48BD-D3DE-3132AA7DF15C}"/>
              </a:ext>
            </a:extLst>
          </p:cNvPr>
          <p:cNvGrpSpPr/>
          <p:nvPr/>
        </p:nvGrpSpPr>
        <p:grpSpPr>
          <a:xfrm>
            <a:off x="345788" y="2139822"/>
            <a:ext cx="4474852" cy="4487045"/>
            <a:chOff x="446152" y="2219179"/>
            <a:chExt cx="4474852" cy="44870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DCD0-09B9-3A17-7D1A-3D595AA0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219179"/>
              <a:ext cx="4474852" cy="4487045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E9B69E9-8E4F-76CC-F9CD-2D5274B3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66" y="3024537"/>
              <a:ext cx="1094429" cy="1167897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E642F7A8-C701-CCD1-F7F9-1A8500BB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90" y="3839445"/>
              <a:ext cx="1217775" cy="121777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70EE50D-97D1-B5B0-29E7-14549D18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4" y="4478436"/>
              <a:ext cx="1087038" cy="1087038"/>
            </a:xfrm>
            <a:prstGeom prst="rect">
              <a:avLst/>
            </a:pr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132C2DD3-C676-7632-DA0C-A9F18576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534" y="5444189"/>
              <a:ext cx="1074158" cy="1121035"/>
            </a:xfrm>
            <a:prstGeom prst="rect">
              <a:avLst/>
            </a:prstGeom>
          </p:spPr>
        </p:pic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0842AC7E-D64F-A927-10AA-0CE1D44A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633" y="4831378"/>
              <a:ext cx="1292526" cy="1292526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4AC8091-D8D5-B261-5BD4-F694F855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97" y="2277153"/>
              <a:ext cx="1370559" cy="1370559"/>
            </a:xfrm>
            <a:prstGeom prst="rect">
              <a:avLst/>
            </a:prstGeom>
          </p:spPr>
        </p:pic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900F6B3B-F523-CA22-1207-BE67AD54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93" y="3542704"/>
              <a:ext cx="1468954" cy="1468954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1EFAF253-ADF0-A78A-2F82-7384C444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394" y="2701066"/>
              <a:ext cx="1170533" cy="1170533"/>
            </a:xfrm>
            <a:prstGeom prst="rect">
              <a:avLst/>
            </a:prstGeom>
          </p:spPr>
        </p:pic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DD6B95FB-4F0D-2B9E-A3F4-647FDB15215C}"/>
              </a:ext>
            </a:extLst>
          </p:cNvPr>
          <p:cNvGrpSpPr/>
          <p:nvPr/>
        </p:nvGrpSpPr>
        <p:grpSpPr>
          <a:xfrm>
            <a:off x="4811866" y="324734"/>
            <a:ext cx="4474852" cy="4487045"/>
            <a:chOff x="4906876" y="404150"/>
            <a:chExt cx="4474852" cy="448704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1A58-6C16-23DE-26CE-111FAEF3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6876" y="404150"/>
              <a:ext cx="4474852" cy="4487045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A0E7F2F5-A09C-4B33-76B1-29136914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6046927" y="3647104"/>
              <a:ext cx="1097375" cy="1170533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0BFB223E-3E00-ADE8-9778-7CDE6E49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23" y="3336264"/>
              <a:ext cx="1182797" cy="1182797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497D39-067D-B909-425B-381C342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19" y="2318394"/>
              <a:ext cx="1092092" cy="1092092"/>
            </a:xfrm>
            <a:prstGeom prst="rect">
              <a:avLst/>
            </a:prstGeom>
          </p:spPr>
        </p:pic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88DB355F-F7F0-DDB6-37D3-E57ECD7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174" y="2375047"/>
              <a:ext cx="1360837" cy="1360837"/>
            </a:xfrm>
            <a:prstGeom prst="rect">
              <a:avLst/>
            </a:prstGeom>
          </p:spPr>
        </p:pic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054FBF05-9BF4-484C-9FAE-B34597FE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42" y="1865731"/>
              <a:ext cx="1524658" cy="1524658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47E1DD41-CCAE-DD9C-FBE3-1259CB97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89" y="1072480"/>
              <a:ext cx="1274174" cy="1274174"/>
            </a:xfrm>
            <a:prstGeom prst="rect">
              <a:avLst/>
            </a:prstGeom>
          </p:spPr>
        </p:pic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907AC191-7228-CEC4-82FD-20130031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09" y="577041"/>
              <a:ext cx="1120554" cy="1120554"/>
            </a:xfrm>
            <a:prstGeom prst="rect">
              <a:avLst/>
            </a:prstGeom>
          </p:spPr>
        </p:pic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315098A9-8528-29FA-6537-79A939E9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906" y="1267643"/>
              <a:ext cx="1120554" cy="1120554"/>
            </a:xfrm>
            <a:prstGeom prst="rect">
              <a:avLst/>
            </a:prstGeom>
          </p:spPr>
        </p:pic>
      </p:grp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019C1C-B65F-BFED-CC3C-73551CE9A83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984273" y="3463636"/>
            <a:ext cx="1274174" cy="12985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08E36E0-5FBF-BC43-F5DC-67168BAD0C0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63420" y="2894228"/>
            <a:ext cx="1274174" cy="1298561"/>
          </a:xfrm>
          <a:prstGeom prst="rect">
            <a:avLst/>
          </a:prstGeom>
        </p:spPr>
      </p:pic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B466BB59-1F34-E082-B86E-8D382CE63843}"/>
              </a:ext>
            </a:extLst>
          </p:cNvPr>
          <p:cNvGrpSpPr/>
          <p:nvPr/>
        </p:nvGrpSpPr>
        <p:grpSpPr>
          <a:xfrm>
            <a:off x="441258" y="2198923"/>
            <a:ext cx="4553188" cy="4543665"/>
            <a:chOff x="414292" y="2157065"/>
            <a:chExt cx="4553188" cy="45436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3A521-3A4F-96D1-7BD3-40FB9D63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92" y="2191352"/>
              <a:ext cx="4474852" cy="4487045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C6EFD498-2626-CA3A-787D-B681341FA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155" y="3571866"/>
              <a:ext cx="1664798" cy="1664798"/>
            </a:xfrm>
            <a:prstGeom prst="rect">
              <a:avLst/>
            </a:prstGeom>
          </p:spPr>
        </p:pic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8810503C-7073-9788-D56C-B043E3F3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86" y="4944255"/>
              <a:ext cx="1421463" cy="1421463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BF60668E-A762-BA7A-F234-AD963AA9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82" y="3438274"/>
              <a:ext cx="1664798" cy="1664798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A8FA5DB-0BA2-B982-E5E3-53430DE7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22" y="5145017"/>
              <a:ext cx="1555713" cy="1555713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CEA154-3624-FE19-DA53-B674E06F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" y="4651545"/>
              <a:ext cx="1408373" cy="1408373"/>
            </a:xfrm>
            <a:prstGeom prst="rect">
              <a:avLst/>
            </a:prstGeom>
          </p:spPr>
        </p:pic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75AA76AD-8F83-B983-595B-24F7889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0" y="3214477"/>
              <a:ext cx="1469560" cy="1469560"/>
            </a:xfrm>
            <a:prstGeom prst="rect">
              <a:avLst/>
            </a:prstGeom>
          </p:spPr>
        </p:pic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E428EE42-A262-E9A0-15A8-35E4BB9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935" y="2157065"/>
              <a:ext cx="1474325" cy="1474325"/>
            </a:xfrm>
            <a:prstGeom prst="rect">
              <a:avLst/>
            </a:prstGeom>
          </p:spPr>
        </p:pic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7B80499C-BA23-5C43-05C2-0A9F8671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973" y="2706625"/>
              <a:ext cx="1218258" cy="1218258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294CAD15-CB05-7894-9001-2B137500AFA9}"/>
              </a:ext>
            </a:extLst>
          </p:cNvPr>
          <p:cNvGrpSpPr/>
          <p:nvPr/>
        </p:nvGrpSpPr>
        <p:grpSpPr>
          <a:xfrm>
            <a:off x="4869853" y="447803"/>
            <a:ext cx="4534971" cy="4715823"/>
            <a:chOff x="4910295" y="382288"/>
            <a:chExt cx="4534971" cy="47158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CD37CD2-0D79-9C16-E2F8-81D2FDDB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0295" y="382288"/>
              <a:ext cx="4474852" cy="4487045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8F3B7DB8-C9C0-18E0-65DF-63DE53D1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 rot="19982641">
              <a:off x="5916789" y="611664"/>
              <a:ext cx="1496121" cy="1496121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73B2E80C-8EC6-0EB2-4640-60EDB2B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73" y="3405621"/>
              <a:ext cx="1692490" cy="1692490"/>
            </a:xfrm>
            <a:prstGeom prst="rect">
              <a:avLst/>
            </a:prstGeom>
          </p:spPr>
        </p:pic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B6728315-969B-E21C-DD5B-8FE25D30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99" y="2926936"/>
              <a:ext cx="1378814" cy="1378814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B9A281C5-0D71-66BC-7F3D-0D8B4DDB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58" y="2691837"/>
              <a:ext cx="1474325" cy="1474325"/>
            </a:xfrm>
            <a:prstGeom prst="rect">
              <a:avLst/>
            </a:prstGeom>
          </p:spPr>
        </p:pic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38DEA0D1-2ED8-0CF7-7631-96E64435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43" y="2076286"/>
              <a:ext cx="1311344" cy="1311344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86D44F88-B1E1-DB25-552B-80BCDFF8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3205">
              <a:off x="5042351" y="1562311"/>
              <a:ext cx="1509982" cy="1509982"/>
            </a:xfrm>
            <a:prstGeom prst="rect">
              <a:avLst/>
            </a:prstGeom>
          </p:spPr>
        </p:pic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576CA13-303A-947F-E321-558539D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514" y="1356350"/>
              <a:ext cx="1720752" cy="1720752"/>
            </a:xfrm>
            <a:prstGeom prst="rect">
              <a:avLst/>
            </a:prstGeom>
          </p:spPr>
        </p:pic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AC5995F6-3136-A758-EEC9-42AFA19A5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622" y="679595"/>
              <a:ext cx="1238414" cy="1238414"/>
            </a:xfrm>
            <a:prstGeom prst="rect">
              <a:avLst/>
            </a:prstGeom>
          </p:spPr>
        </p:pic>
      </p:grpSp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3586019D-B976-C747-E7B7-6B5AF320F90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085925" y="809044"/>
            <a:ext cx="1274174" cy="1298561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DD2153CA-36ED-1843-4068-075C99FB614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990715" y="3922575"/>
            <a:ext cx="1274174" cy="1298561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47DC9386-C14D-228E-69C5-0D963504CDE4}"/>
              </a:ext>
            </a:extLst>
          </p:cNvPr>
          <p:cNvGrpSpPr/>
          <p:nvPr/>
        </p:nvGrpSpPr>
        <p:grpSpPr>
          <a:xfrm>
            <a:off x="441815" y="2086402"/>
            <a:ext cx="4474852" cy="4487045"/>
            <a:chOff x="440566" y="2216752"/>
            <a:chExt cx="4474852" cy="448704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5E96A58-06F5-43E8-B630-21632DF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6752"/>
              <a:ext cx="4474852" cy="4487045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19F62807-1AFB-9138-8877-BCC04CB3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3111511" y="4712930"/>
              <a:ext cx="1432684" cy="143268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E484D70F-A3B6-6C03-6D19-8378636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162" y="3694665"/>
              <a:ext cx="1432684" cy="1432684"/>
            </a:xfrm>
            <a:prstGeom prst="rect">
              <a:avLst/>
            </a:prstGeom>
          </p:spPr>
        </p:pic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C8E5C376-D5BC-0281-98BA-2B4B197F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084" y="3317970"/>
              <a:ext cx="1467193" cy="1467193"/>
            </a:xfrm>
            <a:prstGeom prst="rect">
              <a:avLst/>
            </a:prstGeom>
          </p:spPr>
        </p:pic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DDE98F39-82A3-203C-949B-EC1CCB0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374" y="5030018"/>
              <a:ext cx="1486790" cy="1486790"/>
            </a:xfrm>
            <a:prstGeom prst="rect">
              <a:avLst/>
            </a:prstGeom>
          </p:spPr>
        </p:pic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D6BC8FD-2887-43B0-AB2D-4FA608F5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0" y="4577279"/>
              <a:ext cx="1695016" cy="1695016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09934B24-CB6D-DB38-8BB8-F4EFD1FB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1" y="3546197"/>
              <a:ext cx="1162098" cy="1162098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6D6DA4FE-E9D8-55BC-B58B-C85DC1F2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906" y="2496298"/>
              <a:ext cx="1362085" cy="136208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6520C0BA-6089-3B6B-6E25-B4150F1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51" y="2461551"/>
              <a:ext cx="1285689" cy="1285689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89B78963-21B0-D2B3-C54A-ACB31B59AEC6}"/>
              </a:ext>
            </a:extLst>
          </p:cNvPr>
          <p:cNvGrpSpPr/>
          <p:nvPr/>
        </p:nvGrpSpPr>
        <p:grpSpPr>
          <a:xfrm>
            <a:off x="5027632" y="315206"/>
            <a:ext cx="4474852" cy="4628828"/>
            <a:chOff x="4946157" y="413658"/>
            <a:chExt cx="4474852" cy="462882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B6D5420-12B3-AF90-7EAF-080B23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413658"/>
              <a:ext cx="4474852" cy="4487045"/>
            </a:xfrm>
            <a:prstGeom prst="rect">
              <a:avLst/>
            </a:prstGeom>
          </p:spPr>
        </p:pic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BA595F0A-82DD-F388-0693-F01C8580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562" y="2909023"/>
              <a:ext cx="1432576" cy="1432576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1ABDE165-DAFD-6BB7-3840-87BE5A32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088" y="3718734"/>
              <a:ext cx="1323752" cy="1323752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D3BD0380-05A0-2698-59C0-1C2BA0B7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147" y="3069453"/>
              <a:ext cx="1298561" cy="1298561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E58EB21B-39A0-EE57-2A4E-341D5084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93" y="1856426"/>
              <a:ext cx="1408305" cy="1408305"/>
            </a:xfrm>
            <a:prstGeom prst="rect">
              <a:avLst/>
            </a:prstGeom>
          </p:spPr>
        </p:pic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60306C7F-3243-39A5-FA08-ABDC2B1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23" y="2006207"/>
              <a:ext cx="1087038" cy="1087038"/>
            </a:xfrm>
            <a:prstGeom prst="rect">
              <a:avLst/>
            </a:prstGeom>
          </p:spPr>
        </p:pic>
        <p:pic>
          <p:nvPicPr>
            <p:cNvPr id="262" name="Рисунок 261">
              <a:extLst>
                <a:ext uri="{FF2B5EF4-FFF2-40B4-BE49-F238E27FC236}">
                  <a16:creationId xmlns:a16="http://schemas.microsoft.com/office/drawing/2014/main" id="{67DB2AAC-9A8C-1C7F-EEC7-B70C17B9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516" y="1780020"/>
              <a:ext cx="1203778" cy="1203778"/>
            </a:xfrm>
            <a:prstGeom prst="rect">
              <a:avLst/>
            </a:prstGeom>
          </p:spPr>
        </p:pic>
        <p:pic>
          <p:nvPicPr>
            <p:cNvPr id="264" name="Рисунок 263">
              <a:extLst>
                <a:ext uri="{FF2B5EF4-FFF2-40B4-BE49-F238E27FC236}">
                  <a16:creationId xmlns:a16="http://schemas.microsoft.com/office/drawing/2014/main" id="{8829432A-65D4-CDD5-F1A7-460A95BE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35" y="612101"/>
              <a:ext cx="1407484" cy="1407484"/>
            </a:xfrm>
            <a:prstGeom prst="rect">
              <a:avLst/>
            </a:prstGeom>
          </p:spPr>
        </p:pic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85CDC9AD-EA94-96D7-E201-2D6480E3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433" y="867994"/>
              <a:ext cx="1363772" cy="1363772"/>
            </a:xfrm>
            <a:prstGeom prst="rect">
              <a:avLst/>
            </a:prstGeom>
          </p:spPr>
        </p:pic>
      </p:grpSp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F21331F9-3954-783A-9FC4-0D2BB4A619D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657918" y="2806799"/>
            <a:ext cx="1274174" cy="1298561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8227C2D-7459-D52B-B3C5-5865CDA6DE5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282593" y="4624312"/>
            <a:ext cx="1274174" cy="1298561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4691753C-F3B1-A79A-079D-12ADF092DDAB}"/>
              </a:ext>
            </a:extLst>
          </p:cNvPr>
          <p:cNvGrpSpPr/>
          <p:nvPr/>
        </p:nvGrpSpPr>
        <p:grpSpPr>
          <a:xfrm>
            <a:off x="475132" y="2086402"/>
            <a:ext cx="4474852" cy="4487045"/>
            <a:chOff x="440566" y="2219179"/>
            <a:chExt cx="4474852" cy="448704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455683-6E79-D2A5-F3BE-5DBA55D4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9179"/>
              <a:ext cx="4474852" cy="4487045"/>
            </a:xfrm>
            <a:prstGeom prst="rect">
              <a:avLst/>
            </a:prstGeom>
          </p:spPr>
        </p:pic>
        <p:pic>
          <p:nvPicPr>
            <p:cNvPr id="271" name="Рисунок 270">
              <a:extLst>
                <a:ext uri="{FF2B5EF4-FFF2-40B4-BE49-F238E27FC236}">
                  <a16:creationId xmlns:a16="http://schemas.microsoft.com/office/drawing/2014/main" id="{DD019291-F74D-CC69-D775-848854D7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566" y="3877539"/>
              <a:ext cx="1167177" cy="1167177"/>
            </a:xfrm>
            <a:prstGeom prst="rect">
              <a:avLst/>
            </a:prstGeom>
          </p:spPr>
        </p:pic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8B1E61DC-9FDD-064E-C8F0-A826464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107" y="4646154"/>
              <a:ext cx="1184585" cy="1184585"/>
            </a:xfrm>
            <a:prstGeom prst="rect">
              <a:avLst/>
            </a:prstGeom>
          </p:spPr>
        </p:pic>
        <p:pic>
          <p:nvPicPr>
            <p:cNvPr id="276" name="Рисунок 275">
              <a:extLst>
                <a:ext uri="{FF2B5EF4-FFF2-40B4-BE49-F238E27FC236}">
                  <a16:creationId xmlns:a16="http://schemas.microsoft.com/office/drawing/2014/main" id="{4922FF55-036D-F629-F3D0-2D71AF4A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570" y="5255756"/>
              <a:ext cx="1372506" cy="1372506"/>
            </a:xfrm>
            <a:prstGeom prst="rect">
              <a:avLst/>
            </a:prstGeom>
          </p:spPr>
        </p:pic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28398286-496D-69D0-379C-F637C6B9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20" y="4712216"/>
              <a:ext cx="1750327" cy="1750327"/>
            </a:xfrm>
            <a:prstGeom prst="rect">
              <a:avLst/>
            </a:prstGeom>
          </p:spPr>
        </p:pic>
        <p:pic>
          <p:nvPicPr>
            <p:cNvPr id="280" name="Рисунок 279">
              <a:extLst>
                <a:ext uri="{FF2B5EF4-FFF2-40B4-BE49-F238E27FC236}">
                  <a16:creationId xmlns:a16="http://schemas.microsoft.com/office/drawing/2014/main" id="{8361E13D-F173-DDD7-679C-264BAA8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52" y="3795768"/>
              <a:ext cx="1437322" cy="1437322"/>
            </a:xfrm>
            <a:prstGeom prst="rect">
              <a:avLst/>
            </a:prstGeom>
          </p:spPr>
        </p:pic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C2A67A7B-E941-C1B8-3CC4-AD4E58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56" y="2550056"/>
              <a:ext cx="1370948" cy="1370948"/>
            </a:xfrm>
            <a:prstGeom prst="rect">
              <a:avLst/>
            </a:prstGeom>
          </p:spPr>
        </p:pic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B1F31BD1-013F-F60F-78E6-DAE8C849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05" y="3152686"/>
              <a:ext cx="1633711" cy="1633711"/>
            </a:xfrm>
            <a:prstGeom prst="rect">
              <a:avLst/>
            </a:prstGeom>
          </p:spPr>
        </p:pic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ADF87B3-1681-E526-F3AD-1B0FEB21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99" y="2477941"/>
              <a:ext cx="1167177" cy="1167177"/>
            </a:xfrm>
            <a:prstGeom prst="rect">
              <a:avLst/>
            </a:prstGeom>
          </p:spPr>
        </p:pic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D1DB3D6B-AB6A-730F-C65B-C5194FC7430D}"/>
              </a:ext>
            </a:extLst>
          </p:cNvPr>
          <p:cNvGrpSpPr/>
          <p:nvPr/>
        </p:nvGrpSpPr>
        <p:grpSpPr>
          <a:xfrm>
            <a:off x="4940932" y="411975"/>
            <a:ext cx="4474852" cy="4487045"/>
            <a:chOff x="4937076" y="405017"/>
            <a:chExt cx="4474852" cy="4487045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AF63FF-32E1-372F-5FC9-13E9DAD2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37076" y="405017"/>
              <a:ext cx="4474852" cy="4487045"/>
            </a:xfrm>
            <a:prstGeom prst="rect">
              <a:avLst/>
            </a:prstGeom>
          </p:spPr>
        </p:pic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B79DC18C-958E-4324-EE59-99B4E1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6467647" y="538751"/>
              <a:ext cx="1164437" cy="1170533"/>
            </a:xfrm>
            <a:prstGeom prst="rect">
              <a:avLst/>
            </a:prstGeom>
          </p:spPr>
        </p:pic>
        <p:pic>
          <p:nvPicPr>
            <p:cNvPr id="289" name="Рисунок 288">
              <a:extLst>
                <a:ext uri="{FF2B5EF4-FFF2-40B4-BE49-F238E27FC236}">
                  <a16:creationId xmlns:a16="http://schemas.microsoft.com/office/drawing/2014/main" id="{50287E30-9661-5A6E-CCD4-81BB5B49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4" y="1961936"/>
              <a:ext cx="1400906" cy="1400906"/>
            </a:xfrm>
            <a:prstGeom prst="rect">
              <a:avLst/>
            </a:prstGeom>
          </p:spPr>
        </p:pic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A1C0BD8A-37B0-CB03-86C2-3D940601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230" y="1281301"/>
              <a:ext cx="1474325" cy="1474325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EF489711-7C9D-E5ED-4DDC-0828BD2B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88" y="948391"/>
              <a:ext cx="1298561" cy="1298561"/>
            </a:xfrm>
            <a:prstGeom prst="rect">
              <a:avLst/>
            </a:prstGeom>
          </p:spPr>
        </p:pic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8D3C694E-9CB4-A04A-BC76-9A6DF76E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05" y="2106415"/>
              <a:ext cx="1099140" cy="1099140"/>
            </a:xfrm>
            <a:prstGeom prst="rect">
              <a:avLst/>
            </a:prstGeom>
          </p:spPr>
        </p:pic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2D7F6BE6-44EB-0039-6EC2-200BF032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03" y="3445562"/>
              <a:ext cx="1167177" cy="1167177"/>
            </a:xfrm>
            <a:prstGeom prst="rect">
              <a:avLst/>
            </a:prstGeom>
          </p:spPr>
        </p:pic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6BC8D1A-ECDD-9D31-57E7-593A482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415" y="2828323"/>
              <a:ext cx="1774808" cy="1774808"/>
            </a:xfrm>
            <a:prstGeom prst="rect">
              <a:avLst/>
            </a:prstGeom>
          </p:spPr>
        </p:pic>
        <p:pic>
          <p:nvPicPr>
            <p:cNvPr id="301" name="Рисунок 300">
              <a:extLst>
                <a:ext uri="{FF2B5EF4-FFF2-40B4-BE49-F238E27FC236}">
                  <a16:creationId xmlns:a16="http://schemas.microsoft.com/office/drawing/2014/main" id="{05722908-94A3-8D94-D85B-42A6526C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08" y="2588234"/>
              <a:ext cx="1405549" cy="1405549"/>
            </a:xfrm>
            <a:prstGeom prst="rect">
              <a:avLst/>
            </a:prstGeom>
          </p:spPr>
        </p:pic>
      </p:grpSp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916AA04-06AD-D130-7880-751A984A7DF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438528" y="470328"/>
            <a:ext cx="1280271" cy="1298561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EF704DD3-740A-20EF-1476-936137E6E4D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104461" y="3734065"/>
            <a:ext cx="1280271" cy="1298561"/>
          </a:xfrm>
          <a:prstGeom prst="rect">
            <a:avLst/>
          </a:prstGeom>
        </p:spPr>
      </p:pic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6FCE85EF-CFD4-077A-0C9B-5F375F353E98}"/>
              </a:ext>
            </a:extLst>
          </p:cNvPr>
          <p:cNvGrpSpPr/>
          <p:nvPr/>
        </p:nvGrpSpPr>
        <p:grpSpPr>
          <a:xfrm>
            <a:off x="4895598" y="411975"/>
            <a:ext cx="4654596" cy="4487045"/>
            <a:chOff x="4946157" y="369957"/>
            <a:chExt cx="4654596" cy="448704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C7C8C7-7E40-4707-8BCA-D6608577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369957"/>
              <a:ext cx="4474852" cy="4487045"/>
            </a:xfrm>
            <a:prstGeom prst="rect">
              <a:avLst/>
            </a:prstGeom>
          </p:spPr>
        </p:pic>
        <p:pic>
          <p:nvPicPr>
            <p:cNvPr id="307" name="Рисунок 306">
              <a:extLst>
                <a:ext uri="{FF2B5EF4-FFF2-40B4-BE49-F238E27FC236}">
                  <a16:creationId xmlns:a16="http://schemas.microsoft.com/office/drawing/2014/main" id="{AD2D22EB-988C-4028-6899-1CE4547A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/>
            <a:stretch>
              <a:fillRect/>
            </a:stretch>
          </p:blipFill>
          <p:spPr>
            <a:xfrm>
              <a:off x="7567907" y="3396704"/>
              <a:ext cx="1005927" cy="1012024"/>
            </a:xfrm>
            <a:prstGeom prst="rect">
              <a:avLst/>
            </a:prstGeom>
          </p:spPr>
        </p:pic>
        <p:pic>
          <p:nvPicPr>
            <p:cNvPr id="309" name="Рисунок 308">
              <a:extLst>
                <a:ext uri="{FF2B5EF4-FFF2-40B4-BE49-F238E27FC236}">
                  <a16:creationId xmlns:a16="http://schemas.microsoft.com/office/drawing/2014/main" id="{DF4A6FFE-F36C-7EA9-0AC3-DCC1DFA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00" y="3622942"/>
              <a:ext cx="1153032" cy="1153032"/>
            </a:xfrm>
            <a:prstGeom prst="rect">
              <a:avLst/>
            </a:prstGeom>
          </p:spPr>
        </p:pic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E85F9AA0-DE5A-F7BD-263E-CED08342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27" y="1711380"/>
              <a:ext cx="1514119" cy="1514119"/>
            </a:xfrm>
            <a:prstGeom prst="rect">
              <a:avLst/>
            </a:prstGeom>
          </p:spPr>
        </p:pic>
        <p:pic>
          <p:nvPicPr>
            <p:cNvPr id="313" name="Рисунок 312">
              <a:extLst>
                <a:ext uri="{FF2B5EF4-FFF2-40B4-BE49-F238E27FC236}">
                  <a16:creationId xmlns:a16="http://schemas.microsoft.com/office/drawing/2014/main" id="{F16D3FF3-18B2-0003-3A54-978BD7966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541" y="2573933"/>
              <a:ext cx="1203778" cy="1203778"/>
            </a:xfrm>
            <a:prstGeom prst="rect">
              <a:avLst/>
            </a:prstGeom>
          </p:spPr>
        </p:pic>
        <p:pic>
          <p:nvPicPr>
            <p:cNvPr id="315" name="Рисунок 314">
              <a:extLst>
                <a:ext uri="{FF2B5EF4-FFF2-40B4-BE49-F238E27FC236}">
                  <a16:creationId xmlns:a16="http://schemas.microsoft.com/office/drawing/2014/main" id="{577754B1-7A33-4FEF-2025-2BE59867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68" y="946214"/>
              <a:ext cx="1784558" cy="1784558"/>
            </a:xfrm>
            <a:prstGeom prst="rect">
              <a:avLst/>
            </a:prstGeom>
          </p:spPr>
        </p:pic>
        <p:pic>
          <p:nvPicPr>
            <p:cNvPr id="317" name="Рисунок 316">
              <a:extLst>
                <a:ext uri="{FF2B5EF4-FFF2-40B4-BE49-F238E27FC236}">
                  <a16:creationId xmlns:a16="http://schemas.microsoft.com/office/drawing/2014/main" id="{BFFC678B-8970-A06A-CD56-2F0F7730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002" y="1657145"/>
              <a:ext cx="1809751" cy="1809751"/>
            </a:xfrm>
            <a:prstGeom prst="rect">
              <a:avLst/>
            </a:prstGeom>
          </p:spPr>
        </p:pic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BBD8E1E9-FFD7-E780-1C37-4C8E11FA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04" y="571290"/>
              <a:ext cx="1356397" cy="1356397"/>
            </a:xfrm>
            <a:prstGeom prst="rect">
              <a:avLst/>
            </a:prstGeom>
          </p:spPr>
        </p:pic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26FB3A36-7A97-0186-0410-64365644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27" y="817838"/>
              <a:ext cx="1324658" cy="1324658"/>
            </a:xfrm>
            <a:prstGeom prst="rect">
              <a:avLst/>
            </a:prstGeom>
          </p:spPr>
        </p:pic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10DAF62B-5248-F072-5591-4A5B21313E1C}"/>
              </a:ext>
            </a:extLst>
          </p:cNvPr>
          <p:cNvGrpSpPr/>
          <p:nvPr/>
        </p:nvGrpSpPr>
        <p:grpSpPr>
          <a:xfrm>
            <a:off x="436282" y="2221816"/>
            <a:ext cx="4474852" cy="4487045"/>
            <a:chOff x="522245" y="1265072"/>
            <a:chExt cx="4474852" cy="4487045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4DB288CF-EFB7-48DF-9EC0-982DD476FF1B}"/>
                </a:ext>
              </a:extLst>
            </p:cNvPr>
            <p:cNvGrpSpPr/>
            <p:nvPr/>
          </p:nvGrpSpPr>
          <p:grpSpPr>
            <a:xfrm>
              <a:off x="522245" y="1265072"/>
              <a:ext cx="4474852" cy="4487045"/>
              <a:chOff x="433453" y="2218068"/>
              <a:chExt cx="4474852" cy="4487045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CC2716B6-7879-3384-66D8-B2B25E0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3453" y="2218068"/>
                <a:ext cx="4474852" cy="4487045"/>
              </a:xfrm>
              <a:prstGeom prst="rect">
                <a:avLst/>
              </a:prstGeom>
            </p:spPr>
          </p:pic>
          <p:pic>
            <p:nvPicPr>
              <p:cNvPr id="306" name="Рисунок 305">
                <a:extLst>
                  <a:ext uri="{FF2B5EF4-FFF2-40B4-BE49-F238E27FC236}">
                    <a16:creationId xmlns:a16="http://schemas.microsoft.com/office/drawing/2014/main" id="{01C1E419-1B69-3C5D-A8C2-B4FB8C0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400" y="2772919"/>
                <a:ext cx="1010093" cy="1010093"/>
              </a:xfrm>
              <a:prstGeom prst="rect">
                <a:avLst/>
              </a:prstGeom>
            </p:spPr>
          </p:pic>
          <p:pic>
            <p:nvPicPr>
              <p:cNvPr id="323" name="Рисунок 322">
                <a:extLst>
                  <a:ext uri="{FF2B5EF4-FFF2-40B4-BE49-F238E27FC236}">
                    <a16:creationId xmlns:a16="http://schemas.microsoft.com/office/drawing/2014/main" id="{5755CB24-DD3C-5FC6-882D-7DED51352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8210" y="2563762"/>
                <a:ext cx="1090217" cy="1090217"/>
              </a:xfrm>
              <a:prstGeom prst="rect">
                <a:avLst/>
              </a:prstGeom>
            </p:spPr>
          </p:pic>
          <p:pic>
            <p:nvPicPr>
              <p:cNvPr id="325" name="Рисунок 324">
                <a:extLst>
                  <a:ext uri="{FF2B5EF4-FFF2-40B4-BE49-F238E27FC236}">
                    <a16:creationId xmlns:a16="http://schemas.microsoft.com/office/drawing/2014/main" id="{3E3BA03C-19A7-65DB-A843-5FB68B02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5518" y="3789967"/>
                <a:ext cx="1273117" cy="1273117"/>
              </a:xfrm>
              <a:prstGeom prst="rect">
                <a:avLst/>
              </a:prstGeom>
            </p:spPr>
          </p:pic>
          <p:pic>
            <p:nvPicPr>
              <p:cNvPr id="327" name="Рисунок 326">
                <a:extLst>
                  <a:ext uri="{FF2B5EF4-FFF2-40B4-BE49-F238E27FC236}">
                    <a16:creationId xmlns:a16="http://schemas.microsoft.com/office/drawing/2014/main" id="{824DDDE5-1806-AD85-76EB-9F3484A1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056" y="2931321"/>
                <a:ext cx="1602578" cy="1602578"/>
              </a:xfrm>
              <a:prstGeom prst="rect">
                <a:avLst/>
              </a:prstGeom>
            </p:spPr>
          </p:pic>
          <p:pic>
            <p:nvPicPr>
              <p:cNvPr id="329" name="Рисунок 328">
                <a:extLst>
                  <a:ext uri="{FF2B5EF4-FFF2-40B4-BE49-F238E27FC236}">
                    <a16:creationId xmlns:a16="http://schemas.microsoft.com/office/drawing/2014/main" id="{AA5E80A9-43A3-F21D-5C2E-4786892D0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793" y="4420743"/>
                <a:ext cx="1143611" cy="1129924"/>
              </a:xfrm>
              <a:prstGeom prst="rect">
                <a:avLst/>
              </a:prstGeom>
            </p:spPr>
          </p:pic>
          <p:pic>
            <p:nvPicPr>
              <p:cNvPr id="331" name="Рисунок 330">
                <a:extLst>
                  <a:ext uri="{FF2B5EF4-FFF2-40B4-BE49-F238E27FC236}">
                    <a16:creationId xmlns:a16="http://schemas.microsoft.com/office/drawing/2014/main" id="{48C48EDF-4EEF-A065-D90B-0D0C5853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056" y="5280195"/>
                <a:ext cx="1311810" cy="1311810"/>
              </a:xfrm>
              <a:prstGeom prst="rect">
                <a:avLst/>
              </a:prstGeom>
            </p:spPr>
          </p:pic>
          <p:pic>
            <p:nvPicPr>
              <p:cNvPr id="335" name="Рисунок 334">
                <a:extLst>
                  <a:ext uri="{FF2B5EF4-FFF2-40B4-BE49-F238E27FC236}">
                    <a16:creationId xmlns:a16="http://schemas.microsoft.com/office/drawing/2014/main" id="{19DF9403-370F-F027-30BD-EFC8DB242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83" y="3782332"/>
                <a:ext cx="1095142" cy="1095142"/>
              </a:xfrm>
              <a:prstGeom prst="rect">
                <a:avLst/>
              </a:prstGeom>
            </p:spPr>
          </p:pic>
        </p:grp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247BE40B-0EE6-3D96-4B64-5A4E755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70" y="3902713"/>
              <a:ext cx="1427878" cy="1427878"/>
            </a:xfrm>
            <a:prstGeom prst="rect">
              <a:avLst/>
            </a:prstGeom>
          </p:spPr>
        </p:pic>
      </p:grpSp>
      <p:pic>
        <p:nvPicPr>
          <p:cNvPr id="339" name="Рисунок 338">
            <a:extLst>
              <a:ext uri="{FF2B5EF4-FFF2-40B4-BE49-F238E27FC236}">
                <a16:creationId xmlns:a16="http://schemas.microsoft.com/office/drawing/2014/main" id="{6DEA51BA-1C7F-2BF2-A12B-53CBD6D222D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228425" y="2629620"/>
            <a:ext cx="1280271" cy="1298561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id="{2C5DFE5E-AD87-2794-6609-2132269E1D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3273294"/>
            <a:ext cx="1280271" cy="1298561"/>
          </a:xfrm>
          <a:prstGeom prst="rect">
            <a:avLst/>
          </a:prstGeom>
        </p:spPr>
      </p:pic>
      <p:grpSp>
        <p:nvGrpSpPr>
          <p:cNvPr id="358" name="Группа 357">
            <a:extLst>
              <a:ext uri="{FF2B5EF4-FFF2-40B4-BE49-F238E27FC236}">
                <a16:creationId xmlns:a16="http://schemas.microsoft.com/office/drawing/2014/main" id="{C78E76AA-2A0E-0896-42B6-B06630342F36}"/>
              </a:ext>
            </a:extLst>
          </p:cNvPr>
          <p:cNvGrpSpPr/>
          <p:nvPr/>
        </p:nvGrpSpPr>
        <p:grpSpPr>
          <a:xfrm>
            <a:off x="414698" y="2107605"/>
            <a:ext cx="4474852" cy="4487045"/>
            <a:chOff x="458209" y="2250014"/>
            <a:chExt cx="4474852" cy="448704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167C831-C80A-A4E0-FB27-BBBB4EA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8209" y="2250014"/>
              <a:ext cx="4474852" cy="4487045"/>
            </a:xfrm>
            <a:prstGeom prst="rect">
              <a:avLst/>
            </a:prstGeom>
          </p:spPr>
        </p:pic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A3F770D6-4BF1-785E-E669-C45EB7CB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134" y="3865788"/>
              <a:ext cx="1203778" cy="1203778"/>
            </a:xfrm>
            <a:prstGeom prst="rect">
              <a:avLst/>
            </a:prstGeom>
          </p:spPr>
        </p:pic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A52C1D91-BB21-91DE-D2E8-501B14A7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7" y="3935465"/>
              <a:ext cx="1476751" cy="1476751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EFAF530-4D0E-31F3-2C2C-0D0126D5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5" y="2843818"/>
              <a:ext cx="1460450" cy="1460450"/>
            </a:xfrm>
            <a:prstGeom prst="rect">
              <a:avLst/>
            </a:prstGeom>
          </p:spPr>
        </p:pic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1C96C8D0-AE9A-CB6E-32AC-87ADFF17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75" y="2439603"/>
              <a:ext cx="1370559" cy="1370559"/>
            </a:xfrm>
            <a:prstGeom prst="rect">
              <a:avLst/>
            </a:prstGeom>
          </p:spPr>
        </p:pic>
        <p:pic>
          <p:nvPicPr>
            <p:cNvPr id="351" name="Рисунок 350">
              <a:extLst>
                <a:ext uri="{FF2B5EF4-FFF2-40B4-BE49-F238E27FC236}">
                  <a16:creationId xmlns:a16="http://schemas.microsoft.com/office/drawing/2014/main" id="{E4E9CE33-59F9-103E-F54B-F46AC9E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84" y="5330004"/>
              <a:ext cx="1037712" cy="1082999"/>
            </a:xfrm>
            <a:prstGeom prst="rect">
              <a:avLst/>
            </a:prstGeom>
          </p:spPr>
        </p:pic>
        <p:pic>
          <p:nvPicPr>
            <p:cNvPr id="353" name="Рисунок 352">
              <a:extLst>
                <a:ext uri="{FF2B5EF4-FFF2-40B4-BE49-F238E27FC236}">
                  <a16:creationId xmlns:a16="http://schemas.microsoft.com/office/drawing/2014/main" id="{95F76DBB-1255-0BF1-9BAB-091D77AA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84" y="5204040"/>
              <a:ext cx="1173095" cy="1173095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9ECAA79F-B83E-AA79-1C02-C3D79393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7" y="4374125"/>
              <a:ext cx="1339547" cy="1339547"/>
            </a:xfrm>
            <a:prstGeom prst="rect">
              <a:avLst/>
            </a:prstGeom>
          </p:spPr>
        </p:pic>
        <p:pic>
          <p:nvPicPr>
            <p:cNvPr id="357" name="Рисунок 356">
              <a:extLst>
                <a:ext uri="{FF2B5EF4-FFF2-40B4-BE49-F238E27FC236}">
                  <a16:creationId xmlns:a16="http://schemas.microsoft.com/office/drawing/2014/main" id="{A8B2CCB8-4A78-E912-66FB-182A2B34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5" y="3087778"/>
              <a:ext cx="1200678" cy="1200678"/>
            </a:xfrm>
            <a:prstGeom prst="rect">
              <a:avLst/>
            </a:prstGeom>
          </p:spPr>
        </p:pic>
      </p:grpSp>
      <p:grpSp>
        <p:nvGrpSpPr>
          <p:cNvPr id="373" name="Группа 372">
            <a:extLst>
              <a:ext uri="{FF2B5EF4-FFF2-40B4-BE49-F238E27FC236}">
                <a16:creationId xmlns:a16="http://schemas.microsoft.com/office/drawing/2014/main" id="{40A971F8-758A-3AA8-B26A-AAB36970D7E4}"/>
              </a:ext>
            </a:extLst>
          </p:cNvPr>
          <p:cNvGrpSpPr/>
          <p:nvPr/>
        </p:nvGrpSpPr>
        <p:grpSpPr>
          <a:xfrm>
            <a:off x="4884976" y="242413"/>
            <a:ext cx="4474852" cy="4487045"/>
            <a:chOff x="4922277" y="360832"/>
            <a:chExt cx="4474852" cy="448704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9C6C7C-A45C-08C7-6AFC-84F234F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22277" y="360832"/>
              <a:ext cx="4474852" cy="4487045"/>
            </a:xfrm>
            <a:prstGeom prst="rect">
              <a:avLst/>
            </a:prstGeom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A0F06FCB-D80E-A9EE-C305-EDDBDED6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/>
            <a:stretch>
              <a:fillRect/>
            </a:stretch>
          </p:blipFill>
          <p:spPr>
            <a:xfrm>
              <a:off x="7568343" y="844556"/>
              <a:ext cx="1207113" cy="1207113"/>
            </a:xfrm>
            <a:prstGeom prst="rect">
              <a:avLst/>
            </a:prstGeom>
          </p:spPr>
        </p:pic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41406E7F-A9C8-9801-2FF1-B896D931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8" y="2107704"/>
              <a:ext cx="1242798" cy="1242798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A4FC6296-9C9B-B155-F62B-7E1BCA809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136" y="3302120"/>
              <a:ext cx="1242798" cy="1242798"/>
            </a:xfrm>
            <a:prstGeom prst="rect">
              <a:avLst/>
            </a:prstGeom>
          </p:spPr>
        </p:pic>
        <p:pic>
          <p:nvPicPr>
            <p:cNvPr id="364" name="Рисунок 363">
              <a:extLst>
                <a:ext uri="{FF2B5EF4-FFF2-40B4-BE49-F238E27FC236}">
                  <a16:creationId xmlns:a16="http://schemas.microsoft.com/office/drawing/2014/main" id="{191615F0-6869-8C1A-EDC6-91A279A8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530" y="1925498"/>
              <a:ext cx="1134406" cy="1210558"/>
            </a:xfrm>
            <a:prstGeom prst="rect">
              <a:avLst/>
            </a:prstGeom>
          </p:spPr>
        </p:pic>
        <p:pic>
          <p:nvPicPr>
            <p:cNvPr id="366" name="Рисунок 365">
              <a:extLst>
                <a:ext uri="{FF2B5EF4-FFF2-40B4-BE49-F238E27FC236}">
                  <a16:creationId xmlns:a16="http://schemas.microsoft.com/office/drawing/2014/main" id="{64AB9705-D28E-BD3A-2100-C0D66A46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42" y="715826"/>
              <a:ext cx="1092200" cy="109220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E30EFC72-CCD7-B31D-E528-7F0127F4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40" y="3423571"/>
              <a:ext cx="1364724" cy="1364724"/>
            </a:xfrm>
            <a:prstGeom prst="rect">
              <a:avLst/>
            </a:prstGeom>
          </p:spPr>
        </p:pic>
        <p:pic>
          <p:nvPicPr>
            <p:cNvPr id="370" name="Рисунок 369">
              <a:extLst>
                <a:ext uri="{FF2B5EF4-FFF2-40B4-BE49-F238E27FC236}">
                  <a16:creationId xmlns:a16="http://schemas.microsoft.com/office/drawing/2014/main" id="{F69C2F20-6E64-CC8A-C3C1-4AA7929D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60" y="923189"/>
              <a:ext cx="1640235" cy="1640235"/>
            </a:xfrm>
            <a:prstGeom prst="rect">
              <a:avLst/>
            </a:prstGeom>
          </p:spPr>
        </p:pic>
        <p:pic>
          <p:nvPicPr>
            <p:cNvPr id="372" name="Рисунок 371">
              <a:extLst>
                <a:ext uri="{FF2B5EF4-FFF2-40B4-BE49-F238E27FC236}">
                  <a16:creationId xmlns:a16="http://schemas.microsoft.com/office/drawing/2014/main" id="{C3E16689-B04B-83A9-58B6-15ACBBA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59" y="2425726"/>
              <a:ext cx="1390209" cy="1328213"/>
            </a:xfrm>
            <a:prstGeom prst="rect">
              <a:avLst/>
            </a:prstGeom>
          </p:spPr>
        </p:pic>
      </p:grpSp>
      <p:pic>
        <p:nvPicPr>
          <p:cNvPr id="374" name="Рисунок 373">
            <a:extLst>
              <a:ext uri="{FF2B5EF4-FFF2-40B4-BE49-F238E27FC236}">
                <a16:creationId xmlns:a16="http://schemas.microsoft.com/office/drawing/2014/main" id="{D868B350-2389-215C-E0C1-47F0FC29962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698081"/>
            <a:ext cx="1280271" cy="1298561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id="{3E7118CE-287E-6C1B-BEFE-0E4AB25297C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975209" y="3665468"/>
            <a:ext cx="1280271" cy="1298561"/>
          </a:xfrm>
          <a:prstGeom prst="rect">
            <a:avLst/>
          </a:prstGeom>
        </p:spPr>
      </p:pic>
      <p:grpSp>
        <p:nvGrpSpPr>
          <p:cNvPr id="393" name="Группа 392">
            <a:extLst>
              <a:ext uri="{FF2B5EF4-FFF2-40B4-BE49-F238E27FC236}">
                <a16:creationId xmlns:a16="http://schemas.microsoft.com/office/drawing/2014/main" id="{3201D3ED-F6F3-EA49-6F88-61D0286A8FC7}"/>
              </a:ext>
            </a:extLst>
          </p:cNvPr>
          <p:cNvGrpSpPr/>
          <p:nvPr/>
        </p:nvGrpSpPr>
        <p:grpSpPr>
          <a:xfrm>
            <a:off x="211040" y="2139721"/>
            <a:ext cx="4622766" cy="4487248"/>
            <a:chOff x="289297" y="2218230"/>
            <a:chExt cx="4622766" cy="448724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2DC124-69B8-51D8-E6BA-8CEC3F27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7211" y="2218230"/>
              <a:ext cx="4474852" cy="4487045"/>
            </a:xfrm>
            <a:prstGeom prst="rect">
              <a:avLst/>
            </a:prstGeom>
          </p:spPr>
        </p:pic>
        <p:pic>
          <p:nvPicPr>
            <p:cNvPr id="377" name="Рисунок 376">
              <a:extLst>
                <a:ext uri="{FF2B5EF4-FFF2-40B4-BE49-F238E27FC236}">
                  <a16:creationId xmlns:a16="http://schemas.microsoft.com/office/drawing/2014/main" id="{E46A566E-7DD2-01E7-78A0-F58E3C87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60" y="4307291"/>
              <a:ext cx="1207581" cy="1207581"/>
            </a:xfrm>
            <a:prstGeom prst="rect">
              <a:avLst/>
            </a:prstGeom>
          </p:spPr>
        </p:pic>
        <p:pic>
          <p:nvPicPr>
            <p:cNvPr id="380" name="Рисунок 379">
              <a:extLst>
                <a:ext uri="{FF2B5EF4-FFF2-40B4-BE49-F238E27FC236}">
                  <a16:creationId xmlns:a16="http://schemas.microsoft.com/office/drawing/2014/main" id="{C25791FB-A1CB-F646-DC1B-F91E346A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41" y="5292057"/>
              <a:ext cx="1282700" cy="1282700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7C634D44-CDCD-15C7-8BD2-440D539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07" y="4500414"/>
              <a:ext cx="2205064" cy="2205064"/>
            </a:xfrm>
            <a:prstGeom prst="rect">
              <a:avLst/>
            </a:prstGeom>
          </p:spPr>
        </p:pic>
        <p:pic>
          <p:nvPicPr>
            <p:cNvPr id="384" name="Рисунок 383">
              <a:extLst>
                <a:ext uri="{FF2B5EF4-FFF2-40B4-BE49-F238E27FC236}">
                  <a16:creationId xmlns:a16="http://schemas.microsoft.com/office/drawing/2014/main" id="{A39D5351-3616-59DC-A02B-DC103321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14" y="3603999"/>
              <a:ext cx="1476751" cy="147675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D1962552-DF71-755C-60B1-283E1312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7" y="3677581"/>
              <a:ext cx="1579733" cy="1579733"/>
            </a:xfrm>
            <a:prstGeom prst="rect">
              <a:avLst/>
            </a:prstGeom>
          </p:spPr>
        </p:pic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C858EA7-4FBF-14AB-4BD7-111B87B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13" y="2712366"/>
              <a:ext cx="1274175" cy="1274175"/>
            </a:xfrm>
            <a:prstGeom prst="rect">
              <a:avLst/>
            </a:prstGeom>
          </p:spPr>
        </p:pic>
        <p:pic>
          <p:nvPicPr>
            <p:cNvPr id="390" name="Рисунок 389">
              <a:extLst>
                <a:ext uri="{FF2B5EF4-FFF2-40B4-BE49-F238E27FC236}">
                  <a16:creationId xmlns:a16="http://schemas.microsoft.com/office/drawing/2014/main" id="{3AADFE42-3ECE-31C2-FD91-71A692F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20" y="3102532"/>
              <a:ext cx="1394519" cy="1394519"/>
            </a:xfrm>
            <a:prstGeom prst="rect">
              <a:avLst/>
            </a:prstGeom>
          </p:spPr>
        </p:pic>
        <p:pic>
          <p:nvPicPr>
            <p:cNvPr id="392" name="Рисунок 391">
              <a:extLst>
                <a:ext uri="{FF2B5EF4-FFF2-40B4-BE49-F238E27FC236}">
                  <a16:creationId xmlns:a16="http://schemas.microsoft.com/office/drawing/2014/main" id="{6A03A977-D2EA-E97B-A15A-E47AB78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70" y="2329074"/>
              <a:ext cx="1367006" cy="1367006"/>
            </a:xfrm>
            <a:prstGeom prst="rect">
              <a:avLst/>
            </a:prstGeom>
          </p:spPr>
        </p:pic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5C628E63-8378-B095-4F3F-E68D5E8E221A}"/>
              </a:ext>
            </a:extLst>
          </p:cNvPr>
          <p:cNvGrpSpPr/>
          <p:nvPr/>
        </p:nvGrpSpPr>
        <p:grpSpPr>
          <a:xfrm>
            <a:off x="4851557" y="387418"/>
            <a:ext cx="4474852" cy="4576611"/>
            <a:chOff x="4919052" y="400588"/>
            <a:chExt cx="4474852" cy="457661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F5B105-F717-D801-64E6-59C99989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9052" y="400588"/>
              <a:ext cx="4474852" cy="4487045"/>
            </a:xfrm>
            <a:prstGeom prst="rect">
              <a:avLst/>
            </a:prstGeom>
          </p:spPr>
        </p:pic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877E6C19-ADAE-1889-95EB-4BA0283D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/>
            <a:stretch>
              <a:fillRect/>
            </a:stretch>
          </p:blipFill>
          <p:spPr>
            <a:xfrm>
              <a:off x="4972416" y="1842764"/>
              <a:ext cx="1207113" cy="1207113"/>
            </a:xfrm>
            <a:prstGeom prst="rect">
              <a:avLst/>
            </a:prstGeom>
          </p:spPr>
        </p:pic>
        <p:pic>
          <p:nvPicPr>
            <p:cNvPr id="395" name="Рисунок 394">
              <a:extLst>
                <a:ext uri="{FF2B5EF4-FFF2-40B4-BE49-F238E27FC236}">
                  <a16:creationId xmlns:a16="http://schemas.microsoft.com/office/drawing/2014/main" id="{43805622-CE30-28C0-60D1-EA2FD982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2" y="2894228"/>
              <a:ext cx="1298562" cy="1298562"/>
            </a:xfrm>
            <a:prstGeom prst="rect">
              <a:avLst/>
            </a:prstGeom>
          </p:spPr>
        </p:pic>
        <p:pic>
          <p:nvPicPr>
            <p:cNvPr id="397" name="Рисунок 396">
              <a:extLst>
                <a:ext uri="{FF2B5EF4-FFF2-40B4-BE49-F238E27FC236}">
                  <a16:creationId xmlns:a16="http://schemas.microsoft.com/office/drawing/2014/main" id="{0EA938DF-480A-1A24-1D33-9F82DD2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2" y="3340335"/>
              <a:ext cx="1636864" cy="1636864"/>
            </a:xfrm>
            <a:prstGeom prst="rect">
              <a:avLst/>
            </a:prstGeom>
          </p:spPr>
        </p:pic>
        <p:pic>
          <p:nvPicPr>
            <p:cNvPr id="399" name="Рисунок 398">
              <a:extLst>
                <a:ext uri="{FF2B5EF4-FFF2-40B4-BE49-F238E27FC236}">
                  <a16:creationId xmlns:a16="http://schemas.microsoft.com/office/drawing/2014/main" id="{C42A4197-D9BF-EDD3-D932-9E4A2ECA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85" y="1981305"/>
              <a:ext cx="1298562" cy="1298562"/>
            </a:xfrm>
            <a:prstGeom prst="rect">
              <a:avLst/>
            </a:prstGeom>
          </p:spPr>
        </p:pic>
        <p:pic>
          <p:nvPicPr>
            <p:cNvPr id="401" name="Рисунок 400">
              <a:extLst>
                <a:ext uri="{FF2B5EF4-FFF2-40B4-BE49-F238E27FC236}">
                  <a16:creationId xmlns:a16="http://schemas.microsoft.com/office/drawing/2014/main" id="{F1BA902E-8364-9B5A-46EF-548365DF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71" y="2732160"/>
              <a:ext cx="1317670" cy="1317670"/>
            </a:xfrm>
            <a:prstGeom prst="rect">
              <a:avLst/>
            </a:prstGeom>
          </p:spPr>
        </p:pic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8051B30D-4492-D9DC-B9D2-D969A9A0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841" y="1491959"/>
              <a:ext cx="1510726" cy="151072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22B82608-F306-7557-222D-DF5D7FA8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74" y="493935"/>
              <a:ext cx="1312067" cy="1312067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240914FB-E857-DC73-C2AA-20F644E7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591" y="689118"/>
              <a:ext cx="1280271" cy="1280271"/>
            </a:xfrm>
            <a:prstGeom prst="rect">
              <a:avLst/>
            </a:prstGeom>
          </p:spPr>
        </p:pic>
      </p:grpSp>
      <p:pic>
        <p:nvPicPr>
          <p:cNvPr id="409" name="Рисунок 408">
            <a:extLst>
              <a:ext uri="{FF2B5EF4-FFF2-40B4-BE49-F238E27FC236}">
                <a16:creationId xmlns:a16="http://schemas.microsoft.com/office/drawing/2014/main" id="{5836EA1A-8C3E-BC81-3763-865188904119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422716" y="4153444"/>
            <a:ext cx="1280271" cy="1298561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id="{951E3021-B33F-5D2D-F021-29ABC57B85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879254" y="1768889"/>
            <a:ext cx="1280271" cy="1298561"/>
          </a:xfrm>
          <a:prstGeom prst="rect">
            <a:avLst/>
          </a:prstGeom>
        </p:spPr>
      </p:pic>
      <p:grpSp>
        <p:nvGrpSpPr>
          <p:cNvPr id="443" name="Группа 442">
            <a:extLst>
              <a:ext uri="{FF2B5EF4-FFF2-40B4-BE49-F238E27FC236}">
                <a16:creationId xmlns:a16="http://schemas.microsoft.com/office/drawing/2014/main" id="{430678BC-08D5-879F-FBFB-2807EA06A40A}"/>
              </a:ext>
            </a:extLst>
          </p:cNvPr>
          <p:cNvGrpSpPr/>
          <p:nvPr/>
        </p:nvGrpSpPr>
        <p:grpSpPr>
          <a:xfrm>
            <a:off x="475132" y="1987772"/>
            <a:ext cx="4474852" cy="4647740"/>
            <a:chOff x="469969" y="2067392"/>
            <a:chExt cx="4474852" cy="464774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6D081E1-A6A6-D36D-5359-F8F8016F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9969" y="2228087"/>
              <a:ext cx="4474852" cy="4487045"/>
            </a:xfrm>
            <a:prstGeom prst="rect">
              <a:avLst/>
            </a:prstGeom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2275EDCF-124D-BA51-1804-9F11E9F7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630" y="3559643"/>
              <a:ext cx="1586952" cy="1586952"/>
            </a:xfrm>
            <a:prstGeom prst="rect">
              <a:avLst/>
            </a:prstGeom>
          </p:spPr>
        </p:pic>
        <p:pic>
          <p:nvPicPr>
            <p:cNvPr id="415" name="Рисунок 414">
              <a:extLst>
                <a:ext uri="{FF2B5EF4-FFF2-40B4-BE49-F238E27FC236}">
                  <a16:creationId xmlns:a16="http://schemas.microsoft.com/office/drawing/2014/main" id="{6FF6C021-956B-CDD8-D080-CB5EF66FA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423" y="4539916"/>
              <a:ext cx="1633027" cy="1633027"/>
            </a:xfrm>
            <a:prstGeom prst="rect">
              <a:avLst/>
            </a:prstGeom>
          </p:spPr>
        </p:pic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86E31F15-FE71-AA46-F813-E1C0529A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7" y="5154154"/>
              <a:ext cx="1476751" cy="1476751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8D08D03C-6CEC-AE76-3D78-7C564ACA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657" y="3273294"/>
              <a:ext cx="1515762" cy="1515762"/>
            </a:xfrm>
            <a:prstGeom prst="rect">
              <a:avLst/>
            </a:prstGeom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FF2CAED7-5CAB-AA11-B149-F92E6583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8" y="4951927"/>
              <a:ext cx="1221016" cy="1221016"/>
            </a:xfrm>
            <a:prstGeom prst="rect">
              <a:avLst/>
            </a:prstGeom>
          </p:spPr>
        </p:pic>
        <p:pic>
          <p:nvPicPr>
            <p:cNvPr id="423" name="Рисунок 422">
              <a:extLst>
                <a:ext uri="{FF2B5EF4-FFF2-40B4-BE49-F238E27FC236}">
                  <a16:creationId xmlns:a16="http://schemas.microsoft.com/office/drawing/2014/main" id="{40926529-5739-D0C8-B02A-9C98FE5B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567" y="2067392"/>
              <a:ext cx="1893971" cy="189397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0E778567-4EE1-9AEB-7023-FA15F3DF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90" y="3561096"/>
              <a:ext cx="1387399" cy="1387399"/>
            </a:xfrm>
            <a:prstGeom prst="rect">
              <a:avLst/>
            </a:prstGeom>
          </p:spPr>
        </p:pic>
        <p:pic>
          <p:nvPicPr>
            <p:cNvPr id="427" name="Рисунок 426">
              <a:extLst>
                <a:ext uri="{FF2B5EF4-FFF2-40B4-BE49-F238E27FC236}">
                  <a16:creationId xmlns:a16="http://schemas.microsoft.com/office/drawing/2014/main" id="{41536AC9-D9CB-DD7B-A99C-3E55781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30" y="2817722"/>
              <a:ext cx="1205156" cy="903867"/>
            </a:xfrm>
            <a:prstGeom prst="rect">
              <a:avLst/>
            </a:prstGeom>
          </p:spPr>
        </p:pic>
      </p:grpSp>
      <p:grpSp>
        <p:nvGrpSpPr>
          <p:cNvPr id="442" name="Группа 441">
            <a:extLst>
              <a:ext uri="{FF2B5EF4-FFF2-40B4-BE49-F238E27FC236}">
                <a16:creationId xmlns:a16="http://schemas.microsoft.com/office/drawing/2014/main" id="{2B7A69B4-FF0B-C0F6-A3B9-7F2ED6F06D52}"/>
              </a:ext>
            </a:extLst>
          </p:cNvPr>
          <p:cNvGrpSpPr/>
          <p:nvPr/>
        </p:nvGrpSpPr>
        <p:grpSpPr>
          <a:xfrm>
            <a:off x="4936248" y="372124"/>
            <a:ext cx="4499773" cy="4487045"/>
            <a:chOff x="4919900" y="386097"/>
            <a:chExt cx="4499773" cy="448704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434DD02-11DC-E071-3C78-1D5ECF88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4821" y="386097"/>
              <a:ext cx="4474852" cy="4487045"/>
            </a:xfrm>
            <a:prstGeom prst="rect">
              <a:avLst/>
            </a:prstGeom>
          </p:spPr>
        </p:pic>
        <p:pic>
          <p:nvPicPr>
            <p:cNvPr id="413" name="Рисунок 412">
              <a:extLst>
                <a:ext uri="{FF2B5EF4-FFF2-40B4-BE49-F238E27FC236}">
                  <a16:creationId xmlns:a16="http://schemas.microsoft.com/office/drawing/2014/main" id="{43F04FD4-4B07-6B00-77FA-7130A1E8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/>
            <a:stretch>
              <a:fillRect/>
            </a:stretch>
          </p:blipFill>
          <p:spPr>
            <a:xfrm>
              <a:off x="4919900" y="1764521"/>
              <a:ext cx="1581793" cy="1576467"/>
            </a:xfrm>
            <a:prstGeom prst="rect">
              <a:avLst/>
            </a:prstGeom>
          </p:spPr>
        </p:pic>
        <p:pic>
          <p:nvPicPr>
            <p:cNvPr id="429" name="Рисунок 428">
              <a:extLst>
                <a:ext uri="{FF2B5EF4-FFF2-40B4-BE49-F238E27FC236}">
                  <a16:creationId xmlns:a16="http://schemas.microsoft.com/office/drawing/2014/main" id="{DC4393FB-73C4-359D-572D-B10ABCD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63" y="2013343"/>
              <a:ext cx="1280271" cy="1280271"/>
            </a:xfrm>
            <a:prstGeom prst="rect">
              <a:avLst/>
            </a:prstGeom>
          </p:spPr>
        </p:pic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08BE6D36-2B96-58EF-1B01-E662C675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77" y="3210236"/>
              <a:ext cx="1127996" cy="1114496"/>
            </a:xfrm>
            <a:prstGeom prst="rect">
              <a:avLst/>
            </a:prstGeom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7D0E2928-16BA-69C8-A5BF-DD4D2773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050" y="3422681"/>
              <a:ext cx="1280271" cy="1280271"/>
            </a:xfrm>
            <a:prstGeom prst="rect">
              <a:avLst/>
            </a:prstGeom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53D4F804-E314-5993-E2EB-6CF1C6CC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94" y="2839430"/>
              <a:ext cx="1188822" cy="1188822"/>
            </a:xfrm>
            <a:prstGeom prst="rect">
              <a:avLst/>
            </a:prstGeom>
          </p:spPr>
        </p:pic>
        <p:pic>
          <p:nvPicPr>
            <p:cNvPr id="437" name="Рисунок 436">
              <a:extLst>
                <a:ext uri="{FF2B5EF4-FFF2-40B4-BE49-F238E27FC236}">
                  <a16:creationId xmlns:a16="http://schemas.microsoft.com/office/drawing/2014/main" id="{2B816CD4-D9C8-BE4F-5080-42A763BA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80" y="554631"/>
              <a:ext cx="1451650" cy="1451650"/>
            </a:xfrm>
            <a:prstGeom prst="rect">
              <a:avLst/>
            </a:prstGeom>
          </p:spPr>
        </p:pic>
        <p:pic>
          <p:nvPicPr>
            <p:cNvPr id="439" name="Рисунок 438">
              <a:extLst>
                <a:ext uri="{FF2B5EF4-FFF2-40B4-BE49-F238E27FC236}">
                  <a16:creationId xmlns:a16="http://schemas.microsoft.com/office/drawing/2014/main" id="{A925C74D-3332-21AF-11E1-E7ED603C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147" y="1678601"/>
              <a:ext cx="1243411" cy="1188822"/>
            </a:xfrm>
            <a:prstGeom prst="rect">
              <a:avLst/>
            </a:prstGeom>
          </p:spPr>
        </p:pic>
        <p:pic>
          <p:nvPicPr>
            <p:cNvPr id="441" name="Рисунок 440">
              <a:extLst>
                <a:ext uri="{FF2B5EF4-FFF2-40B4-BE49-F238E27FC236}">
                  <a16:creationId xmlns:a16="http://schemas.microsoft.com/office/drawing/2014/main" id="{53FCEBB4-A869-D6BD-F9F5-9FFD5ACF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373" y="480905"/>
              <a:ext cx="1627994" cy="1627994"/>
            </a:xfrm>
            <a:prstGeom prst="rect">
              <a:avLst/>
            </a:prstGeom>
          </p:spPr>
        </p:pic>
      </p:grpSp>
      <p:pic>
        <p:nvPicPr>
          <p:cNvPr id="444" name="Рисунок 443">
            <a:extLst>
              <a:ext uri="{FF2B5EF4-FFF2-40B4-BE49-F238E27FC236}">
                <a16:creationId xmlns:a16="http://schemas.microsoft.com/office/drawing/2014/main" id="{6C8F7001-BD01-0189-84E1-7F4EB0DE066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5081596" y="1836656"/>
            <a:ext cx="1280271" cy="1298561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C55E5550-3EB8-43FD-369F-204560E22B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077717" y="3630380"/>
            <a:ext cx="1280271" cy="1298561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A4E779BC-D779-65CF-07E5-2F927470EB5B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9" y="100547"/>
            <a:ext cx="1162088" cy="1162088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F69EB560-B446-4221-750C-49038F48C6B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17" y="76361"/>
            <a:ext cx="1862586" cy="20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1AF17BA-AB47-4CC4-8DD3-3B453D75684E}"/>
</file>

<file path=customXml/itemProps2.xml><?xml version="1.0" encoding="utf-8"?>
<ds:datastoreItem xmlns:ds="http://schemas.openxmlformats.org/officeDocument/2006/customXml" ds:itemID="{CDC6DBCB-B44A-4162-9F2C-6723E3F2112F}"/>
</file>

<file path=customXml/itemProps3.xml><?xml version="1.0" encoding="utf-8"?>
<ds:datastoreItem xmlns:ds="http://schemas.openxmlformats.org/officeDocument/2006/customXml" ds:itemID="{A8A17434-124D-41EE-8D41-55B1C2C55295}"/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2026-02-21T10:13:58Z</dcterms:created>
  <dcterms:modified xsi:type="dcterms:W3CDTF">2026-02-22T21:37:46Z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