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6" d="100"/>
          <a:sy n="46" d="100"/>
        </p:scale>
        <p:origin x="2069" y="10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B69F8-AF54-09E9-3422-7E3A2B357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648291-1713-D435-1917-96DCBA987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13B305-BCA7-E754-F8D5-B2663BC8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EAB89E-DFB0-4505-DE06-3983113A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D903DC-7896-ABA9-FFD8-4A427B93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03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EF3E5-A1AC-C157-BF8A-993D254DC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0BACCA-CA31-A4D8-EDF4-20C1F6050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3F2ED-E579-4BD8-7660-9FE9C388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567473-0B3A-7103-CA22-1F3E2172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8502CC-31D9-6DB3-92D6-594CEC50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98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75036A-8BD4-3862-4770-464A2C6F7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90B482-B204-02BF-9FB2-263A6709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F734D-7C9F-4066-057C-955E1500B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223787-F6CE-EF7F-400E-A044388D8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C9A2C0-AE9A-D086-DBDB-09965C18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77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E698B-C4F4-5C4F-5173-01B9D5501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82174D-8721-2E24-7801-E75DDC4AB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AA283-50C2-5033-BC2A-59E439A4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259D46-ED3A-4FE4-C6F0-A4B47B7F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9E4BD1-8D3E-F4BC-D460-3FE61B7B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8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E618E-10D3-8849-E365-ECDD6DD8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E0E175-C09E-5DD7-0ABE-738DF8288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30D13F-253B-6B3D-EAFA-48916643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CFDE50-8629-7809-AAEA-BDA21AE0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C55994-60CF-9362-C3B1-57871CA9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9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DB001-689D-EF5B-D1C9-C30039CF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752FC7-98CF-C711-18A5-3ADD8B2BA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73E3FB-9E85-143C-C4FA-B42CB6925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237204-8B09-C1FA-778A-83985D3D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708B25-4F3B-E5E5-AC3C-F51EBFCC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8E7510-2A02-D150-9EF5-E4119058E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30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590DB-66F3-E841-EE7B-D8D4E7024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F6DF66-3F33-12E4-4234-6FA1A95F7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9CCD19-BFFC-C2A4-7417-AF40FA41D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C296F6-ECF6-1A86-16CF-F19B1ABF1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0BBDC9-3A1A-8561-3C08-C9081E448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8AA849-11E3-4C02-6FAB-4381FE56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3CB7F5-0619-8680-8A8E-C651E776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417D45-91A7-5691-907A-89F639738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84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EFD77-45BE-5A6D-E498-BD2125EB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820AD4-37F0-8FD5-B245-149C9E547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04AC04-239C-9B62-6507-8BDC1DD2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33E8FC-5CF7-B33B-6608-614F83E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5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E762E-6DB3-7F24-97AD-85548B51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D748B4-D888-6126-6F39-F9364C00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7AF457-78A0-D8E9-D03C-842E1B40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3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D17E6-6BF1-94BB-484D-7CF96B56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A2CCAE-9483-CA05-64A3-F21583BA6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DD58BE-C59A-8B08-280A-1C1A13D5D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0ECD7C-BC98-C2C8-5A7D-E62A1EC0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A0E2C-17BB-F6A4-3658-168F0F2B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30E23-B1AD-06F9-91AB-499B5650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2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70123-3068-867C-5BC9-1885BA54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280BD1-F702-1E1A-F921-CBD3BC9EC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D56F-9F4A-482D-4F6F-B4D87FBBD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C4E176-8896-0A1D-69C5-F28AF049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246FC5-5286-18B6-4E87-0913B6F74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4DA5B4-2C0D-25C9-D30C-62EDD694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3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89695-F699-35E7-675E-E691B4C0D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81FD80-4EA1-628B-B629-03A760DE0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A7DCDC-A463-4524-52F5-9DA309F67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C84F3-42C4-C646-DDB5-8040BD6D1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24F396-8572-C24C-F811-10698376E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50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117" Type="http://schemas.openxmlformats.org/officeDocument/2006/relationships/image" Target="../media/image116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84" Type="http://schemas.openxmlformats.org/officeDocument/2006/relationships/image" Target="../media/image83.png"/><Relationship Id="rId89" Type="http://schemas.openxmlformats.org/officeDocument/2006/relationships/image" Target="../media/image88.png"/><Relationship Id="rId112" Type="http://schemas.openxmlformats.org/officeDocument/2006/relationships/image" Target="../media/image111.png"/><Relationship Id="rId133" Type="http://schemas.openxmlformats.org/officeDocument/2006/relationships/image" Target="../media/image132.png"/><Relationship Id="rId138" Type="http://schemas.openxmlformats.org/officeDocument/2006/relationships/image" Target="../media/image137.png"/><Relationship Id="rId16" Type="http://schemas.openxmlformats.org/officeDocument/2006/relationships/image" Target="../media/image15.png"/><Relationship Id="rId107" Type="http://schemas.openxmlformats.org/officeDocument/2006/relationships/image" Target="../media/image106.png"/><Relationship Id="rId11" Type="http://schemas.openxmlformats.org/officeDocument/2006/relationships/image" Target="../media/image10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74" Type="http://schemas.openxmlformats.org/officeDocument/2006/relationships/image" Target="../media/image73.png"/><Relationship Id="rId79" Type="http://schemas.openxmlformats.org/officeDocument/2006/relationships/image" Target="../media/image78.png"/><Relationship Id="rId102" Type="http://schemas.openxmlformats.org/officeDocument/2006/relationships/image" Target="../media/image101.png"/><Relationship Id="rId123" Type="http://schemas.openxmlformats.org/officeDocument/2006/relationships/image" Target="../media/image122.png"/><Relationship Id="rId128" Type="http://schemas.openxmlformats.org/officeDocument/2006/relationships/image" Target="../media/image127.png"/><Relationship Id="rId5" Type="http://schemas.openxmlformats.org/officeDocument/2006/relationships/image" Target="../media/image4.png"/><Relationship Id="rId90" Type="http://schemas.openxmlformats.org/officeDocument/2006/relationships/image" Target="../media/image89.png"/><Relationship Id="rId95" Type="http://schemas.openxmlformats.org/officeDocument/2006/relationships/image" Target="../media/image94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113" Type="http://schemas.openxmlformats.org/officeDocument/2006/relationships/image" Target="../media/image112.png"/><Relationship Id="rId118" Type="http://schemas.openxmlformats.org/officeDocument/2006/relationships/image" Target="../media/image117.png"/><Relationship Id="rId134" Type="http://schemas.openxmlformats.org/officeDocument/2006/relationships/image" Target="../media/image133.png"/><Relationship Id="rId139" Type="http://schemas.openxmlformats.org/officeDocument/2006/relationships/image" Target="../media/image138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80" Type="http://schemas.openxmlformats.org/officeDocument/2006/relationships/image" Target="../media/image79.png"/><Relationship Id="rId85" Type="http://schemas.openxmlformats.org/officeDocument/2006/relationships/image" Target="../media/image84.png"/><Relationship Id="rId93" Type="http://schemas.openxmlformats.org/officeDocument/2006/relationships/image" Target="../media/image92.png"/><Relationship Id="rId98" Type="http://schemas.openxmlformats.org/officeDocument/2006/relationships/image" Target="../media/image97.png"/><Relationship Id="rId121" Type="http://schemas.openxmlformats.org/officeDocument/2006/relationships/image" Target="../media/image12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103" Type="http://schemas.openxmlformats.org/officeDocument/2006/relationships/image" Target="../media/image102.png"/><Relationship Id="rId108" Type="http://schemas.openxmlformats.org/officeDocument/2006/relationships/image" Target="../media/image107.png"/><Relationship Id="rId116" Type="http://schemas.openxmlformats.org/officeDocument/2006/relationships/image" Target="../media/image115.png"/><Relationship Id="rId124" Type="http://schemas.openxmlformats.org/officeDocument/2006/relationships/image" Target="../media/image123.png"/><Relationship Id="rId129" Type="http://schemas.openxmlformats.org/officeDocument/2006/relationships/image" Target="../media/image128.png"/><Relationship Id="rId137" Type="http://schemas.openxmlformats.org/officeDocument/2006/relationships/image" Target="../media/image136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83" Type="http://schemas.openxmlformats.org/officeDocument/2006/relationships/image" Target="../media/image82.png"/><Relationship Id="rId88" Type="http://schemas.openxmlformats.org/officeDocument/2006/relationships/image" Target="../media/image87.png"/><Relationship Id="rId91" Type="http://schemas.openxmlformats.org/officeDocument/2006/relationships/image" Target="../media/image90.png"/><Relationship Id="rId96" Type="http://schemas.openxmlformats.org/officeDocument/2006/relationships/image" Target="../media/image95.png"/><Relationship Id="rId111" Type="http://schemas.openxmlformats.org/officeDocument/2006/relationships/image" Target="../media/image110.png"/><Relationship Id="rId132" Type="http://schemas.openxmlformats.org/officeDocument/2006/relationships/image" Target="../media/image131.png"/><Relationship Id="rId140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6" Type="http://schemas.openxmlformats.org/officeDocument/2006/relationships/image" Target="../media/image105.png"/><Relationship Id="rId114" Type="http://schemas.openxmlformats.org/officeDocument/2006/relationships/image" Target="../media/image113.png"/><Relationship Id="rId119" Type="http://schemas.openxmlformats.org/officeDocument/2006/relationships/image" Target="../media/image118.png"/><Relationship Id="rId127" Type="http://schemas.openxmlformats.org/officeDocument/2006/relationships/image" Target="../media/image126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78" Type="http://schemas.openxmlformats.org/officeDocument/2006/relationships/image" Target="../media/image77.png"/><Relationship Id="rId81" Type="http://schemas.openxmlformats.org/officeDocument/2006/relationships/image" Target="../media/image80.png"/><Relationship Id="rId86" Type="http://schemas.openxmlformats.org/officeDocument/2006/relationships/image" Target="../media/image85.png"/><Relationship Id="rId94" Type="http://schemas.openxmlformats.org/officeDocument/2006/relationships/image" Target="../media/image93.png"/><Relationship Id="rId99" Type="http://schemas.openxmlformats.org/officeDocument/2006/relationships/image" Target="../media/image98.png"/><Relationship Id="rId101" Type="http://schemas.openxmlformats.org/officeDocument/2006/relationships/image" Target="../media/image100.png"/><Relationship Id="rId122" Type="http://schemas.openxmlformats.org/officeDocument/2006/relationships/image" Target="../media/image121.png"/><Relationship Id="rId130" Type="http://schemas.openxmlformats.org/officeDocument/2006/relationships/image" Target="../media/image129.png"/><Relationship Id="rId135" Type="http://schemas.openxmlformats.org/officeDocument/2006/relationships/image" Target="../media/image13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109" Type="http://schemas.openxmlformats.org/officeDocument/2006/relationships/image" Target="../media/image10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6" Type="http://schemas.openxmlformats.org/officeDocument/2006/relationships/image" Target="../media/image75.png"/><Relationship Id="rId97" Type="http://schemas.openxmlformats.org/officeDocument/2006/relationships/image" Target="../media/image96.png"/><Relationship Id="rId104" Type="http://schemas.openxmlformats.org/officeDocument/2006/relationships/image" Target="../media/image103.png"/><Relationship Id="rId120" Type="http://schemas.openxmlformats.org/officeDocument/2006/relationships/image" Target="../media/image119.png"/><Relationship Id="rId125" Type="http://schemas.openxmlformats.org/officeDocument/2006/relationships/image" Target="../media/image124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92" Type="http://schemas.openxmlformats.org/officeDocument/2006/relationships/image" Target="../media/image91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66" Type="http://schemas.openxmlformats.org/officeDocument/2006/relationships/image" Target="../media/image65.png"/><Relationship Id="rId87" Type="http://schemas.openxmlformats.org/officeDocument/2006/relationships/image" Target="../media/image86.png"/><Relationship Id="rId110" Type="http://schemas.openxmlformats.org/officeDocument/2006/relationships/image" Target="../media/image109.png"/><Relationship Id="rId115" Type="http://schemas.openxmlformats.org/officeDocument/2006/relationships/image" Target="../media/image114.png"/><Relationship Id="rId131" Type="http://schemas.openxmlformats.org/officeDocument/2006/relationships/image" Target="../media/image130.png"/><Relationship Id="rId136" Type="http://schemas.openxmlformats.org/officeDocument/2006/relationships/image" Target="../media/image135.png"/><Relationship Id="rId61" Type="http://schemas.openxmlformats.org/officeDocument/2006/relationships/image" Target="../media/image60.png"/><Relationship Id="rId82" Type="http://schemas.openxmlformats.org/officeDocument/2006/relationships/image" Target="../media/image81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56" Type="http://schemas.openxmlformats.org/officeDocument/2006/relationships/image" Target="../media/image55.png"/><Relationship Id="rId77" Type="http://schemas.openxmlformats.org/officeDocument/2006/relationships/image" Target="../media/image76.png"/><Relationship Id="rId100" Type="http://schemas.openxmlformats.org/officeDocument/2006/relationships/image" Target="../media/image99.png"/><Relationship Id="rId105" Type="http://schemas.openxmlformats.org/officeDocument/2006/relationships/image" Target="../media/image104.png"/><Relationship Id="rId126" Type="http://schemas.openxmlformats.org/officeDocument/2006/relationships/image" Target="../media/image1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B60D7E-C82D-7B24-8C0E-912757312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053"/>
            <a:ext cx="12329412" cy="7045378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C961026-56E0-44E2-4796-F272EF17826A}"/>
              </a:ext>
            </a:extLst>
          </p:cNvPr>
          <p:cNvGrpSpPr/>
          <p:nvPr/>
        </p:nvGrpSpPr>
        <p:grpSpPr>
          <a:xfrm>
            <a:off x="382204" y="2191259"/>
            <a:ext cx="4453586" cy="4453586"/>
            <a:chOff x="1171702" y="2214124"/>
            <a:chExt cx="4453586" cy="4453586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5697495C-B11E-2154-33D7-081B4BE56CBA}"/>
                </a:ext>
              </a:extLst>
            </p:cNvPr>
            <p:cNvSpPr/>
            <p:nvPr/>
          </p:nvSpPr>
          <p:spPr>
            <a:xfrm>
              <a:off x="1171702" y="2214124"/>
              <a:ext cx="4453586" cy="4453586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2B3D05C-E5F6-7244-DF7F-721978B8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5342" y="4397169"/>
              <a:ext cx="1072411" cy="1072411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44D5C13-A617-E67D-FB8A-C5E9E1CFB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4491" y="5074826"/>
              <a:ext cx="1401179" cy="14011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2964B44-FC13-68DE-104D-812CA3A6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14727" y="5367355"/>
              <a:ext cx="1150927" cy="115092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DE45AB-E179-285A-3516-088F8715C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6688" y="3042086"/>
              <a:ext cx="1190941" cy="1190941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017DDEB-85EC-FD76-AB59-F9BC365DB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3" r="14673"/>
            <a:stretch/>
          </p:blipFill>
          <p:spPr>
            <a:xfrm>
              <a:off x="2882526" y="3724538"/>
              <a:ext cx="1214874" cy="17194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09831DF-9B89-7A1B-ED10-3AAA1FB99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0" r="11360"/>
            <a:stretch/>
          </p:blipFill>
          <p:spPr>
            <a:xfrm>
              <a:off x="3827008" y="2790750"/>
              <a:ext cx="1010669" cy="13078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5441E1F-F348-1E8C-E5C3-3D4C229D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498" b="-5590"/>
            <a:stretch>
              <a:fillRect/>
            </a:stretch>
          </p:blipFill>
          <p:spPr>
            <a:xfrm>
              <a:off x="2639252" y="2287467"/>
              <a:ext cx="1176600" cy="12835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0A9C08-DEC5-4A07-9E52-60F381D6C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7153" y="3964254"/>
              <a:ext cx="1361732" cy="1361732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1C2A5AB-B0D4-5485-4BF5-6A92132EC2BA}"/>
              </a:ext>
            </a:extLst>
          </p:cNvPr>
          <p:cNvGrpSpPr/>
          <p:nvPr/>
        </p:nvGrpSpPr>
        <p:grpSpPr>
          <a:xfrm>
            <a:off x="4831307" y="405583"/>
            <a:ext cx="4453586" cy="4453586"/>
            <a:chOff x="5252693" y="103494"/>
            <a:chExt cx="4453586" cy="4453586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D1718B77-AC2B-9EE1-34D0-477ED58FA06B}"/>
                </a:ext>
              </a:extLst>
            </p:cNvPr>
            <p:cNvSpPr/>
            <p:nvPr/>
          </p:nvSpPr>
          <p:spPr>
            <a:xfrm>
              <a:off x="5252693" y="103494"/>
              <a:ext cx="4453586" cy="4453586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535A441-DD5B-8F6D-CAB5-E5EF7C518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25310" y="3149349"/>
              <a:ext cx="1162088" cy="116208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D272951-0202-2AE5-81C3-4B9A787E8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445" y="911212"/>
              <a:ext cx="1416581" cy="1416581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E76B117-CF58-7A62-5434-458A56F24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2584" y="151480"/>
              <a:ext cx="1349173" cy="1349173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C3F3A5-AEB1-31F7-BA50-C7BAB5B4B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02543" y="1949426"/>
              <a:ext cx="1298560" cy="12985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DA02E82-4BA5-B59D-2DA9-9F35E7C10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49461" y="862803"/>
              <a:ext cx="1129215" cy="112921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0ECD016-E67F-7EF9-D409-55C47279D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3997" y="3045823"/>
              <a:ext cx="1162088" cy="1162088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DE62D11-DDB6-9D87-4C76-3F21DECB1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3880" y="1646950"/>
              <a:ext cx="1315088" cy="1315088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050007C0-FEED-150C-2C6C-8D42500CE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5" b="4495"/>
            <a:stretch/>
          </p:blipFill>
          <p:spPr>
            <a:xfrm>
              <a:off x="5433045" y="2390770"/>
              <a:ext cx="1276888" cy="1162088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ED7594-5BFF-1A8E-4307-DD24AFD3075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18" y="4153444"/>
            <a:ext cx="2787594" cy="2787594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5168C9CB-F6EE-1E0C-0658-ABB66CE2B06F}"/>
              </a:ext>
            </a:extLst>
          </p:cNvPr>
          <p:cNvSpPr/>
          <p:nvPr/>
        </p:nvSpPr>
        <p:spPr>
          <a:xfrm>
            <a:off x="910270" y="4478436"/>
            <a:ext cx="887201" cy="9052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96DDBD-CAE0-B0E1-BB69-09C63EE557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70678" y="2037703"/>
            <a:ext cx="969348" cy="981541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11C88F34-D010-C060-E62B-B2DCB0BB96BD}"/>
              </a:ext>
            </a:extLst>
          </p:cNvPr>
          <p:cNvGrpSpPr/>
          <p:nvPr/>
        </p:nvGrpSpPr>
        <p:grpSpPr>
          <a:xfrm>
            <a:off x="4985129" y="454574"/>
            <a:ext cx="4463459" cy="4474368"/>
            <a:chOff x="482283" y="2223360"/>
            <a:chExt cx="4463459" cy="4474368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ED2F14F-145C-8A92-2AC2-884F2432050E}"/>
                </a:ext>
              </a:extLst>
            </p:cNvPr>
            <p:cNvSpPr/>
            <p:nvPr/>
          </p:nvSpPr>
          <p:spPr>
            <a:xfrm>
              <a:off x="482283" y="2223360"/>
              <a:ext cx="4463459" cy="447436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solidFill>
                <a:schemeClr val="accent6">
                  <a:alpha val="99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CAE261A-8302-7B6F-B894-0A33E1D70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467" y="4520611"/>
              <a:ext cx="1466245" cy="1466245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FA8F776-F4D0-2E3E-B72B-1364D7113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067" y="3295562"/>
              <a:ext cx="1159766" cy="1159766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8A45DA2-D3F7-A797-E8B0-B3C6612D7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642" y="2597257"/>
              <a:ext cx="857504" cy="85750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6F9743B-A6E1-666C-FBF1-624747B1A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735" y="3990158"/>
              <a:ext cx="1034325" cy="1034325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AE99D44C-F0ED-98D0-3761-FD8CD0FD3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621" y="2348915"/>
              <a:ext cx="1266282" cy="126628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0F5593B3-447D-DCE9-6C6A-85FF4A2F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454" y="3418545"/>
              <a:ext cx="1174375" cy="1174375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CC19BE2-1F43-2B3C-AA35-93DAADB0F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25" y="4899932"/>
              <a:ext cx="1110400" cy="1097111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61E84AF-8026-891F-26C6-8467D0E78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289" y="5343417"/>
              <a:ext cx="1188049" cy="1188049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DADBE65-A214-437C-3BEB-2658FC423E3E}"/>
              </a:ext>
            </a:extLst>
          </p:cNvPr>
          <p:cNvGrpSpPr/>
          <p:nvPr/>
        </p:nvGrpSpPr>
        <p:grpSpPr>
          <a:xfrm>
            <a:off x="307865" y="2270263"/>
            <a:ext cx="4500423" cy="4487045"/>
            <a:chOff x="4876862" y="57143"/>
            <a:chExt cx="4500423" cy="4487045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C4BED2B-37F2-3E96-75D3-642882599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2433" y="57143"/>
              <a:ext cx="4474852" cy="448704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FF2BC4A3-618E-7AC1-92CE-EF7A3A789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3932" y="3267268"/>
              <a:ext cx="1188823" cy="1188823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CF4FEE7-2C8B-DAC1-6A43-6652E7A43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190" y="2572191"/>
              <a:ext cx="1053472" cy="1404629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E2549F0-77C7-F143-75B0-CFB7FAEA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404" y="2296229"/>
              <a:ext cx="1233579" cy="1233579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C73C5C26-78D2-13F3-87E8-752BB2889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5530" y="1643729"/>
              <a:ext cx="1173172" cy="1173172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A0DAF947-36C0-6725-DDFC-118ABED64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62" y="1256787"/>
              <a:ext cx="1470567" cy="1470567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5E988CA2-CAF2-C6EF-8344-02C1EFE81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6786" y="937960"/>
              <a:ext cx="1096515" cy="1233579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568E1878-317C-A55A-F641-0315BF6DA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06103" y="636411"/>
              <a:ext cx="791617" cy="930101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30EFCE4A-6072-3348-6424-A537335F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324" y="381375"/>
              <a:ext cx="853146" cy="853146"/>
            </a:xfrm>
            <a:prstGeom prst="rect">
              <a:avLst/>
            </a:prstGeom>
          </p:spPr>
        </p:pic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1101307-C093-CE5D-B412-4B0D42907C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1322" y="3777711"/>
            <a:ext cx="1370559" cy="138779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F8B18436-88E3-6DA4-F059-0DC153C773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08703" y="3502773"/>
            <a:ext cx="1339546" cy="1356396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1A49E299-76D5-4769-8844-EBB40090CEB8}"/>
              </a:ext>
            </a:extLst>
          </p:cNvPr>
          <p:cNvGrpSpPr/>
          <p:nvPr/>
        </p:nvGrpSpPr>
        <p:grpSpPr>
          <a:xfrm>
            <a:off x="4917926" y="386097"/>
            <a:ext cx="4474852" cy="4487045"/>
            <a:chOff x="467923" y="2203019"/>
            <a:chExt cx="4474852" cy="448704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4C994B0-B1D5-CABB-BFDF-301FE2123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67923" y="2203019"/>
              <a:ext cx="4474852" cy="448704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F35DAB47-6FD8-0F86-7E14-B3254D73B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295" y="4842275"/>
              <a:ext cx="1632996" cy="163299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20426C9B-21AC-5A87-2D1B-DFB113DAF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248" y="3700718"/>
              <a:ext cx="1188823" cy="1188823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2E7D54A9-CBA2-5DEE-5506-3A4AC258D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704" y="5420719"/>
              <a:ext cx="1145619" cy="1145619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9BD4DE9D-819F-0CED-75DC-7C5F9148E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74" y="4406491"/>
              <a:ext cx="1205686" cy="1356397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A40351F9-9AA0-17DD-9A91-D78D63B23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929" y="3859554"/>
              <a:ext cx="1666209" cy="1666209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DC989B8F-4D1F-9EAA-12A9-A9E266E80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32" y="2995569"/>
              <a:ext cx="1271732" cy="1271732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419A5C68-A512-D5CF-D511-8C83078E0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508" y="2485061"/>
              <a:ext cx="1119061" cy="1119061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012821BE-484C-A383-EF5C-60F8870C5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0417" y="2725643"/>
              <a:ext cx="1163941" cy="1163941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4A49170C-E0F2-CCAB-A662-4EE172F5F8C0}"/>
              </a:ext>
            </a:extLst>
          </p:cNvPr>
          <p:cNvGrpSpPr/>
          <p:nvPr/>
        </p:nvGrpSpPr>
        <p:grpSpPr>
          <a:xfrm>
            <a:off x="357616" y="1869393"/>
            <a:ext cx="4568707" cy="4487045"/>
            <a:chOff x="4824071" y="370558"/>
            <a:chExt cx="4568707" cy="448704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6CBC909-1CA6-29AF-2CCE-F3839301B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7926" y="370558"/>
              <a:ext cx="4474852" cy="4487045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DB7BCDDA-07B2-D03D-9728-9E2E41B62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6713" y="1387560"/>
              <a:ext cx="1072989" cy="1072989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AE1E71C1-46C0-2D6E-4746-008F1DE36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056" y="2586117"/>
              <a:ext cx="1186517" cy="1186517"/>
            </a:xfrm>
            <a:prstGeom prst="rect">
              <a:avLst/>
            </a:prstGeom>
          </p:spPr>
        </p:pic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513E4411-B9DD-51FB-49B9-936A98C0E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563" y="1923233"/>
              <a:ext cx="1454403" cy="1454403"/>
            </a:xfrm>
            <a:prstGeom prst="rect">
              <a:avLst/>
            </a:prstGeom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075BA227-514D-DD8C-B3AA-EC9CBDD4D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4195" y="3429000"/>
              <a:ext cx="1256925" cy="1256925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258BE7E-0961-9A35-8EBB-ABDD8B3F7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7343" y="2852855"/>
              <a:ext cx="1747420" cy="1747420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EE21794F-242F-DFF5-27EF-85F16EFE4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071" y="1534953"/>
              <a:ext cx="1716952" cy="1716952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6B938731-28E1-6277-744D-64116D50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1859" y="434426"/>
              <a:ext cx="1715860" cy="1715860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B3570C48-5466-2717-64F3-B82188253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685" y="446406"/>
              <a:ext cx="1462051" cy="1462051"/>
            </a:xfrm>
            <a:prstGeom prst="rect">
              <a:avLst/>
            </a:prstGeom>
          </p:spPr>
        </p:pic>
      </p:grp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F6AF8D3-6D5E-4699-377B-EE158C0ADAF6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377230" y="813231"/>
            <a:ext cx="1277343" cy="1294374"/>
          </a:xfrm>
          <a:prstGeom prst="rect">
            <a:avLst/>
          </a:prstGeom>
        </p:spPr>
      </p:pic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CCD7C347-6E3D-5CCC-9E73-2698BA3A502B}"/>
              </a:ext>
            </a:extLst>
          </p:cNvPr>
          <p:cNvGrpSpPr/>
          <p:nvPr/>
        </p:nvGrpSpPr>
        <p:grpSpPr>
          <a:xfrm>
            <a:off x="4816385" y="429478"/>
            <a:ext cx="4593221" cy="4487045"/>
            <a:chOff x="327783" y="2193227"/>
            <a:chExt cx="4593221" cy="4487045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101AE2B-DB7B-1C43-B86E-BA8733FE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6152" y="2193227"/>
              <a:ext cx="4474852" cy="4487045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BA95603F-B88F-D274-9057-4530F82A7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946" y="2195865"/>
              <a:ext cx="1371719" cy="1371719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59C66429-3DA5-43E1-1F05-FE4B92598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8267" y="3736562"/>
              <a:ext cx="1451237" cy="1472868"/>
            </a:xfrm>
            <a:prstGeom prst="rect">
              <a:avLst/>
            </a:prstGeom>
          </p:spPr>
        </p:pic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25266DCE-3785-D1DF-1523-28C187430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79" y="3148644"/>
              <a:ext cx="1387798" cy="1387798"/>
            </a:xfrm>
            <a:prstGeom prst="rect">
              <a:avLst/>
            </a:prstGeom>
          </p:spPr>
        </p:pic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06EC58EC-B0E7-6819-0158-6E799C979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783" y="4210444"/>
              <a:ext cx="2002113" cy="2002113"/>
            </a:xfrm>
            <a:prstGeom prst="rect">
              <a:avLst/>
            </a:prstGeom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C22ED2C4-4510-15F3-8E18-3A4DBF05D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941" y="2690654"/>
              <a:ext cx="1366516" cy="1366516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3D01676F-5DEB-6E27-6FA5-B5FB98CBC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259" y="5105969"/>
              <a:ext cx="1484358" cy="1484358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E3111035-09E9-A3A5-C531-134DA46B2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2599" y="4695123"/>
              <a:ext cx="1308100" cy="1308100"/>
            </a:xfrm>
            <a:prstGeom prst="rect">
              <a:avLst/>
            </a:prstGeom>
          </p:spPr>
        </p:pic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6E84147B-13D2-7EAC-DE8A-A208D1DB5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647" y="3757399"/>
              <a:ext cx="1348570" cy="1348570"/>
            </a:xfrm>
            <a:prstGeom prst="rect">
              <a:avLst/>
            </a:prstGeom>
          </p:spPr>
        </p:pic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E9313BC4-D8F6-9B17-BC00-D66898890E06}"/>
              </a:ext>
            </a:extLst>
          </p:cNvPr>
          <p:cNvGrpSpPr/>
          <p:nvPr/>
        </p:nvGrpSpPr>
        <p:grpSpPr>
          <a:xfrm>
            <a:off x="187325" y="2027875"/>
            <a:ext cx="4543611" cy="4487045"/>
            <a:chOff x="4909514" y="3280230"/>
            <a:chExt cx="4543611" cy="448704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932F66A-DD83-29EE-D7A5-D1D6E5204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9514" y="3280230"/>
              <a:ext cx="4474852" cy="4487045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3A57E9EE-AD1F-E563-68E8-0511D345A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764765">
              <a:off x="7661539" y="3940959"/>
              <a:ext cx="1453692" cy="1475360"/>
            </a:xfrm>
            <a:prstGeom prst="rect">
              <a:avLst/>
            </a:prstGeom>
          </p:spPr>
        </p:pic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988B5BCD-0642-81AA-76F5-E5BAA95B1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995" y="6132936"/>
              <a:ext cx="1218970" cy="1218970"/>
            </a:xfrm>
            <a:prstGeom prst="rect">
              <a:avLst/>
            </a:prstGeom>
          </p:spPr>
        </p:pic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795F55DF-3085-B85B-4AF9-ED02ADEEF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307" y="6353193"/>
              <a:ext cx="1178742" cy="1178742"/>
            </a:xfrm>
            <a:prstGeom prst="rect">
              <a:avLst/>
            </a:prstGeom>
          </p:spPr>
        </p:pic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9ACB62C7-007E-2D46-220E-47648AB63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8800" y="4919559"/>
              <a:ext cx="1474325" cy="1474325"/>
            </a:xfrm>
            <a:prstGeom prst="rect">
              <a:avLst/>
            </a:prstGeom>
          </p:spPr>
        </p:pic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1BD199B6-587F-D399-2C1F-D248FB493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595" y="5143252"/>
              <a:ext cx="1382605" cy="1382605"/>
            </a:xfrm>
            <a:prstGeom prst="rect">
              <a:avLst/>
            </a:prstGeom>
          </p:spPr>
        </p:pic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8B51C284-7EEE-DFA4-05AA-C4923F788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004" y="3846855"/>
              <a:ext cx="1382605" cy="1382605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4F208474-49AD-4757-FCC1-EB40970F2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084" y="4991754"/>
              <a:ext cx="1294374" cy="1294374"/>
            </a:xfrm>
            <a:prstGeom prst="rect">
              <a:avLst/>
            </a:prstGeom>
          </p:spPr>
        </p:pic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4D9EBAE9-DC19-54C0-F7EF-34F441C2C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703" y="3444692"/>
              <a:ext cx="1228480" cy="1228480"/>
            </a:xfrm>
            <a:prstGeom prst="rect">
              <a:avLst/>
            </a:prstGeom>
          </p:spPr>
        </p:pic>
      </p:grp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3633E5A-1956-F7AB-0CC0-D41B867A3551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6636839" y="1902716"/>
            <a:ext cx="1274174" cy="1298561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CBB7AFD3-3E2B-48BD-D3DE-3132AA7DF15C}"/>
              </a:ext>
            </a:extLst>
          </p:cNvPr>
          <p:cNvGrpSpPr/>
          <p:nvPr/>
        </p:nvGrpSpPr>
        <p:grpSpPr>
          <a:xfrm>
            <a:off x="445556" y="2139822"/>
            <a:ext cx="4474852" cy="4487045"/>
            <a:chOff x="446152" y="2219179"/>
            <a:chExt cx="4474852" cy="4487045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4C8DCD0-09B9-3A17-7D1A-3D595AA0C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6152" y="2219179"/>
              <a:ext cx="4474852" cy="4487045"/>
            </a:xfrm>
            <a:prstGeom prst="rect">
              <a:avLst/>
            </a:prstGeom>
          </p:spPr>
        </p:pic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DE9B69E9-8E4F-76CC-F9CD-2D5274B3F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266" y="3061271"/>
              <a:ext cx="1094429" cy="1094429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E642F7A8-C701-CCD1-F7F9-1A8500BB6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690" y="3839445"/>
              <a:ext cx="1217775" cy="1217775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C70EE50D-97D1-B5B0-29E7-14549D181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24" y="4478436"/>
              <a:ext cx="1087038" cy="1087038"/>
            </a:xfrm>
            <a:prstGeom prst="rect">
              <a:avLst/>
            </a:prstGeom>
          </p:spPr>
        </p:pic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132C2DD3-C676-7632-DA0C-A9F18576E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534" y="5444189"/>
              <a:ext cx="1074158" cy="1121035"/>
            </a:xfrm>
            <a:prstGeom prst="rect">
              <a:avLst/>
            </a:prstGeom>
          </p:spPr>
        </p:pic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0842AC7E-D64F-A927-10AA-0CE1D44A3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633" y="4831378"/>
              <a:ext cx="1292526" cy="1292526"/>
            </a:xfrm>
            <a:prstGeom prst="rect">
              <a:avLst/>
            </a:prstGeom>
          </p:spPr>
        </p:pic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B4AC8091-D8D5-B261-5BD4-F694F8552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097" y="2277153"/>
              <a:ext cx="1370559" cy="1370559"/>
            </a:xfrm>
            <a:prstGeom prst="rect">
              <a:avLst/>
            </a:prstGeom>
          </p:spPr>
        </p:pic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900F6B3B-F523-CA22-1207-BE67AD54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193" y="3542704"/>
              <a:ext cx="1468954" cy="1468954"/>
            </a:xfrm>
            <a:prstGeom prst="rect">
              <a:avLst/>
            </a:prstGeom>
          </p:spPr>
        </p:pic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1EFAF253-ADF0-A78A-2F82-7384C444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8394" y="2701066"/>
              <a:ext cx="1170533" cy="1170533"/>
            </a:xfrm>
            <a:prstGeom prst="rect">
              <a:avLst/>
            </a:prstGeom>
          </p:spPr>
        </p:pic>
      </p:grpSp>
      <p:grpSp>
        <p:nvGrpSpPr>
          <p:cNvPr id="197" name="Группа 196">
            <a:extLst>
              <a:ext uri="{FF2B5EF4-FFF2-40B4-BE49-F238E27FC236}">
                <a16:creationId xmlns:a16="http://schemas.microsoft.com/office/drawing/2014/main" id="{DD6B95FB-4F0D-2B9E-A3F4-647FDB15215C}"/>
              </a:ext>
            </a:extLst>
          </p:cNvPr>
          <p:cNvGrpSpPr/>
          <p:nvPr/>
        </p:nvGrpSpPr>
        <p:grpSpPr>
          <a:xfrm>
            <a:off x="4884864" y="275152"/>
            <a:ext cx="4474852" cy="4487045"/>
            <a:chOff x="4906876" y="404150"/>
            <a:chExt cx="4474852" cy="4487045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5A81A58-6C16-23DE-26CE-111FAEF3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6876" y="404150"/>
              <a:ext cx="4474852" cy="4487045"/>
            </a:xfrm>
            <a:prstGeom prst="rect">
              <a:avLst/>
            </a:prstGeom>
          </p:spPr>
        </p:pic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A0E7F2F5-A09C-4B33-76B1-291369141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46927" y="3683683"/>
              <a:ext cx="1097375" cy="1097375"/>
            </a:xfrm>
            <a:prstGeom prst="rect">
              <a:avLst/>
            </a:prstGeom>
          </p:spPr>
        </p:pic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0BFB223E-3E00-ADE8-9778-7CDE6E493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923" y="3336264"/>
              <a:ext cx="1182797" cy="1182797"/>
            </a:xfrm>
            <a:prstGeom prst="rect">
              <a:avLst/>
            </a:prstGeom>
          </p:spPr>
        </p:pic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18497D39-067D-B909-425B-381C34231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9619" y="2318394"/>
              <a:ext cx="1092092" cy="1092092"/>
            </a:xfrm>
            <a:prstGeom prst="rect">
              <a:avLst/>
            </a:prstGeom>
          </p:spPr>
        </p:pic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88DB355F-F7F0-DDB6-37D3-E57ECD7D6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4174" y="2375047"/>
              <a:ext cx="1360837" cy="1360837"/>
            </a:xfrm>
            <a:prstGeom prst="rect">
              <a:avLst/>
            </a:prstGeom>
          </p:spPr>
        </p:pic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054FBF05-9BF4-484C-9FAE-B34597FE9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442" y="1865731"/>
              <a:ext cx="1524658" cy="1524658"/>
            </a:xfrm>
            <a:prstGeom prst="rect">
              <a:avLst/>
            </a:prstGeom>
          </p:spPr>
        </p:pic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47E1DD41-CCAE-DD9C-FBE3-1259CB97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9789" y="1072480"/>
              <a:ext cx="1274174" cy="1274174"/>
            </a:xfrm>
            <a:prstGeom prst="rect">
              <a:avLst/>
            </a:prstGeom>
          </p:spPr>
        </p:pic>
        <p:pic>
          <p:nvPicPr>
            <p:cNvPr id="193" name="Рисунок 192">
              <a:extLst>
                <a:ext uri="{FF2B5EF4-FFF2-40B4-BE49-F238E27FC236}">
                  <a16:creationId xmlns:a16="http://schemas.microsoft.com/office/drawing/2014/main" id="{907AC191-7228-CEC4-82FD-201300316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609" y="577041"/>
              <a:ext cx="1120554" cy="1120554"/>
            </a:xfrm>
            <a:prstGeom prst="rect">
              <a:avLst/>
            </a:prstGeom>
          </p:spPr>
        </p:pic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315098A9-8528-29FA-6537-79A939E9D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906" y="1267643"/>
              <a:ext cx="1120554" cy="1120554"/>
            </a:xfrm>
            <a:prstGeom prst="rect">
              <a:avLst/>
            </a:prstGeom>
          </p:spPr>
        </p:pic>
      </p:grpSp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0019C1C-B65F-BFED-CC3C-73551CE9A83E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5984273" y="3463636"/>
            <a:ext cx="1274174" cy="1298561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08E36E0-5FBF-BC43-F5DC-67168BAD0C06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663420" y="2894228"/>
            <a:ext cx="1274174" cy="1298561"/>
          </a:xfrm>
          <a:prstGeom prst="rect">
            <a:avLst/>
          </a:prstGeom>
        </p:spPr>
      </p:pic>
      <p:grpSp>
        <p:nvGrpSpPr>
          <p:cNvPr id="217" name="Группа 216">
            <a:extLst>
              <a:ext uri="{FF2B5EF4-FFF2-40B4-BE49-F238E27FC236}">
                <a16:creationId xmlns:a16="http://schemas.microsoft.com/office/drawing/2014/main" id="{B466BB59-1F34-E082-B86E-8D382CE63843}"/>
              </a:ext>
            </a:extLst>
          </p:cNvPr>
          <p:cNvGrpSpPr/>
          <p:nvPr/>
        </p:nvGrpSpPr>
        <p:grpSpPr>
          <a:xfrm>
            <a:off x="253436" y="2314335"/>
            <a:ext cx="4553188" cy="4543665"/>
            <a:chOff x="414292" y="2157065"/>
            <a:chExt cx="4553188" cy="454366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7B3A521-3A4F-96D1-7BD3-40FB9D635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14292" y="2191352"/>
              <a:ext cx="4474852" cy="4487045"/>
            </a:xfrm>
            <a:prstGeom prst="rect">
              <a:avLst/>
            </a:prstGeom>
          </p:spPr>
        </p:pic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C6EFD498-2626-CA3A-787D-B681341FA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93632" y="3822216"/>
              <a:ext cx="1203431" cy="1203431"/>
            </a:xfrm>
            <a:prstGeom prst="rect">
              <a:avLst/>
            </a:prstGeom>
          </p:spPr>
        </p:pic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8810503C-7073-9788-D56C-B043E3F3A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686" y="4944255"/>
              <a:ext cx="1421463" cy="1421463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BF60668E-A762-BA7A-F234-AD963AA92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682" y="3438274"/>
              <a:ext cx="1664798" cy="1664798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3A8FA5DB-0BA2-B982-E5E3-53430DE77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922" y="5145017"/>
              <a:ext cx="1555713" cy="1555713"/>
            </a:xfrm>
            <a:prstGeom prst="rect">
              <a:avLst/>
            </a:prstGeom>
          </p:spPr>
        </p:pic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1ACEA154-3624-FE19-DA53-B674E06F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28" y="4651545"/>
              <a:ext cx="1408373" cy="1408373"/>
            </a:xfrm>
            <a:prstGeom prst="rect">
              <a:avLst/>
            </a:prstGeom>
          </p:spPr>
        </p:pic>
        <p:pic>
          <p:nvPicPr>
            <p:cNvPr id="212" name="Рисунок 211">
              <a:extLst>
                <a:ext uri="{FF2B5EF4-FFF2-40B4-BE49-F238E27FC236}">
                  <a16:creationId xmlns:a16="http://schemas.microsoft.com/office/drawing/2014/main" id="{75AA76AD-8F83-B983-595B-24F7889D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50" y="3214477"/>
              <a:ext cx="1469560" cy="1469560"/>
            </a:xfrm>
            <a:prstGeom prst="rect">
              <a:avLst/>
            </a:prstGeom>
          </p:spPr>
        </p:pic>
        <p:pic>
          <p:nvPicPr>
            <p:cNvPr id="214" name="Рисунок 213">
              <a:extLst>
                <a:ext uri="{FF2B5EF4-FFF2-40B4-BE49-F238E27FC236}">
                  <a16:creationId xmlns:a16="http://schemas.microsoft.com/office/drawing/2014/main" id="{E428EE42-A262-E9A0-15A8-35E4BB914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935" y="2157065"/>
              <a:ext cx="1474325" cy="1474325"/>
            </a:xfrm>
            <a:prstGeom prst="rect">
              <a:avLst/>
            </a:prstGeom>
          </p:spPr>
        </p:pic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7B80499C-BA23-5C43-05C2-0A9F8671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973" y="2706625"/>
              <a:ext cx="1218258" cy="1218258"/>
            </a:xfrm>
            <a:prstGeom prst="rect">
              <a:avLst/>
            </a:prstGeom>
          </p:spPr>
        </p:pic>
      </p:grpSp>
      <p:grpSp>
        <p:nvGrpSpPr>
          <p:cNvPr id="232" name="Группа 231">
            <a:extLst>
              <a:ext uri="{FF2B5EF4-FFF2-40B4-BE49-F238E27FC236}">
                <a16:creationId xmlns:a16="http://schemas.microsoft.com/office/drawing/2014/main" id="{294CAD15-CB05-7894-9001-2B137500AFA9}"/>
              </a:ext>
            </a:extLst>
          </p:cNvPr>
          <p:cNvGrpSpPr/>
          <p:nvPr/>
        </p:nvGrpSpPr>
        <p:grpSpPr>
          <a:xfrm>
            <a:off x="4849109" y="470328"/>
            <a:ext cx="4534971" cy="4715823"/>
            <a:chOff x="4910295" y="382288"/>
            <a:chExt cx="4534971" cy="471582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CD37CD2-0D79-9C16-E2F8-81D2FDDBE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0295" y="382288"/>
              <a:ext cx="4474852" cy="4487045"/>
            </a:xfrm>
            <a:prstGeom prst="rect">
              <a:avLst/>
            </a:prstGeom>
          </p:spPr>
        </p:pic>
        <p:pic>
          <p:nvPicPr>
            <p:cNvPr id="202" name="Рисунок 201">
              <a:extLst>
                <a:ext uri="{FF2B5EF4-FFF2-40B4-BE49-F238E27FC236}">
                  <a16:creationId xmlns:a16="http://schemas.microsoft.com/office/drawing/2014/main" id="{8F3B7DB8-C9C0-18E0-65DF-63DE53D1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82641">
              <a:off x="6197123" y="802081"/>
              <a:ext cx="1161162" cy="1161162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73B2E80C-8EC6-0EB2-4640-60EDB2BB2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473" y="3405621"/>
              <a:ext cx="1692490" cy="1692490"/>
            </a:xfrm>
            <a:prstGeom prst="rect">
              <a:avLst/>
            </a:prstGeom>
          </p:spPr>
        </p:pic>
        <p:pic>
          <p:nvPicPr>
            <p:cNvPr id="221" name="Рисунок 220">
              <a:extLst>
                <a:ext uri="{FF2B5EF4-FFF2-40B4-BE49-F238E27FC236}">
                  <a16:creationId xmlns:a16="http://schemas.microsoft.com/office/drawing/2014/main" id="{B6728315-969B-E21C-DD5B-8FE25D30A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099" y="2926936"/>
              <a:ext cx="1378814" cy="1378814"/>
            </a:xfrm>
            <a:prstGeom prst="rect">
              <a:avLst/>
            </a:prstGeom>
          </p:spPr>
        </p:pic>
        <p:pic>
          <p:nvPicPr>
            <p:cNvPr id="223" name="Рисунок 222">
              <a:extLst>
                <a:ext uri="{FF2B5EF4-FFF2-40B4-BE49-F238E27FC236}">
                  <a16:creationId xmlns:a16="http://schemas.microsoft.com/office/drawing/2014/main" id="{B9A281C5-0D71-66BC-7F3D-0D8B4DDB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3658" y="2691837"/>
              <a:ext cx="1474325" cy="1474325"/>
            </a:xfrm>
            <a:prstGeom prst="rect">
              <a:avLst/>
            </a:prstGeom>
          </p:spPr>
        </p:pic>
        <p:pic>
          <p:nvPicPr>
            <p:cNvPr id="225" name="Рисунок 224">
              <a:extLst>
                <a:ext uri="{FF2B5EF4-FFF2-40B4-BE49-F238E27FC236}">
                  <a16:creationId xmlns:a16="http://schemas.microsoft.com/office/drawing/2014/main" id="{38DEA0D1-2ED8-0CF7-7631-96E64435D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743" y="2076286"/>
              <a:ext cx="1311344" cy="1311344"/>
            </a:xfrm>
            <a:prstGeom prst="rect">
              <a:avLst/>
            </a:prstGeom>
          </p:spPr>
        </p:pic>
        <p:pic>
          <p:nvPicPr>
            <p:cNvPr id="227" name="Рисунок 226">
              <a:extLst>
                <a:ext uri="{FF2B5EF4-FFF2-40B4-BE49-F238E27FC236}">
                  <a16:creationId xmlns:a16="http://schemas.microsoft.com/office/drawing/2014/main" id="{86D44F88-B1E1-DB25-552B-80BCDFF8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3205">
              <a:off x="5042351" y="1562311"/>
              <a:ext cx="1509982" cy="1509982"/>
            </a:xfrm>
            <a:prstGeom prst="rect">
              <a:avLst/>
            </a:prstGeom>
          </p:spPr>
        </p:pic>
        <p:pic>
          <p:nvPicPr>
            <p:cNvPr id="229" name="Рисунок 228">
              <a:extLst>
                <a:ext uri="{FF2B5EF4-FFF2-40B4-BE49-F238E27FC236}">
                  <a16:creationId xmlns:a16="http://schemas.microsoft.com/office/drawing/2014/main" id="{2576CA13-303A-947F-E321-558539D8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514" y="1356350"/>
              <a:ext cx="1720752" cy="1720752"/>
            </a:xfrm>
            <a:prstGeom prst="rect">
              <a:avLst/>
            </a:prstGeom>
          </p:spPr>
        </p:pic>
        <p:pic>
          <p:nvPicPr>
            <p:cNvPr id="231" name="Рисунок 230">
              <a:extLst>
                <a:ext uri="{FF2B5EF4-FFF2-40B4-BE49-F238E27FC236}">
                  <a16:creationId xmlns:a16="http://schemas.microsoft.com/office/drawing/2014/main" id="{AC5995F6-3136-A758-EEC9-42AFA19A5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622" y="679595"/>
              <a:ext cx="1238414" cy="1238414"/>
            </a:xfrm>
            <a:prstGeom prst="rect">
              <a:avLst/>
            </a:prstGeom>
          </p:spPr>
        </p:pic>
      </p:grpSp>
      <p:pic>
        <p:nvPicPr>
          <p:cNvPr id="233" name="Рисунок 232">
            <a:extLst>
              <a:ext uri="{FF2B5EF4-FFF2-40B4-BE49-F238E27FC236}">
                <a16:creationId xmlns:a16="http://schemas.microsoft.com/office/drawing/2014/main" id="{3586019D-B976-C747-E7B7-6B5AF320F90E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6085925" y="809044"/>
            <a:ext cx="1274174" cy="1298561"/>
          </a:xfrm>
          <a:prstGeom prst="rect">
            <a:avLst/>
          </a:prstGeom>
        </p:spPr>
      </p:pic>
      <p:pic>
        <p:nvPicPr>
          <p:cNvPr id="234" name="Рисунок 233">
            <a:extLst>
              <a:ext uri="{FF2B5EF4-FFF2-40B4-BE49-F238E27FC236}">
                <a16:creationId xmlns:a16="http://schemas.microsoft.com/office/drawing/2014/main" id="{DD2153CA-36ED-1843-4068-075C99FB6147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990715" y="3922575"/>
            <a:ext cx="1274174" cy="1298561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47DC9386-C14D-228E-69C5-0D963504CDE4}"/>
              </a:ext>
            </a:extLst>
          </p:cNvPr>
          <p:cNvGrpSpPr/>
          <p:nvPr/>
        </p:nvGrpSpPr>
        <p:grpSpPr>
          <a:xfrm>
            <a:off x="668418" y="2139822"/>
            <a:ext cx="4474852" cy="4487045"/>
            <a:chOff x="440566" y="2216752"/>
            <a:chExt cx="4474852" cy="4487045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5E96A58-06F5-43E8-B630-21632DF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0566" y="2216752"/>
              <a:ext cx="4474852" cy="4487045"/>
            </a:xfrm>
            <a:prstGeom prst="rect">
              <a:avLst/>
            </a:prstGeom>
          </p:spPr>
        </p:pic>
        <p:pic>
          <p:nvPicPr>
            <p:cNvPr id="237" name="Рисунок 236">
              <a:extLst>
                <a:ext uri="{FF2B5EF4-FFF2-40B4-BE49-F238E27FC236}">
                  <a16:creationId xmlns:a16="http://schemas.microsoft.com/office/drawing/2014/main" id="{19F62807-1AFB-9138-8877-BCC04CB3F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1511" y="4712930"/>
              <a:ext cx="1432684" cy="143268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E484D70F-A3B6-6C03-6D19-8378636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162" y="3694665"/>
              <a:ext cx="1432684" cy="1432684"/>
            </a:xfrm>
            <a:prstGeom prst="rect">
              <a:avLst/>
            </a:prstGeom>
          </p:spPr>
        </p:pic>
        <p:pic>
          <p:nvPicPr>
            <p:cNvPr id="241" name="Рисунок 240">
              <a:extLst>
                <a:ext uri="{FF2B5EF4-FFF2-40B4-BE49-F238E27FC236}">
                  <a16:creationId xmlns:a16="http://schemas.microsoft.com/office/drawing/2014/main" id="{C8E5C376-D5BC-0281-98BA-2B4B197FD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5084" y="3317970"/>
              <a:ext cx="1467193" cy="1467193"/>
            </a:xfrm>
            <a:prstGeom prst="rect">
              <a:avLst/>
            </a:prstGeom>
          </p:spPr>
        </p:pic>
        <p:pic>
          <p:nvPicPr>
            <p:cNvPr id="243" name="Рисунок 242">
              <a:extLst>
                <a:ext uri="{FF2B5EF4-FFF2-40B4-BE49-F238E27FC236}">
                  <a16:creationId xmlns:a16="http://schemas.microsoft.com/office/drawing/2014/main" id="{DDE98F39-82A3-203C-949B-EC1CCB08F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374" y="5030018"/>
              <a:ext cx="1486790" cy="1486790"/>
            </a:xfrm>
            <a:prstGeom prst="rect">
              <a:avLst/>
            </a:prstGeom>
          </p:spPr>
        </p:pic>
        <p:pic>
          <p:nvPicPr>
            <p:cNvPr id="245" name="Рисунок 244">
              <a:extLst>
                <a:ext uri="{FF2B5EF4-FFF2-40B4-BE49-F238E27FC236}">
                  <a16:creationId xmlns:a16="http://schemas.microsoft.com/office/drawing/2014/main" id="{DD6BC8FD-2887-43B0-AB2D-4FA608F51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40" y="4577279"/>
              <a:ext cx="1695016" cy="1695016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09934B24-CB6D-DB38-8BB8-F4EFD1FB4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11" y="3546197"/>
              <a:ext cx="1162098" cy="1162098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6D6DA4FE-E9D8-55BC-B58B-C85DC1F2E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906" y="2496298"/>
              <a:ext cx="1362085" cy="136208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6520C0BA-6089-3B6B-6E25-B4150F11E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551" y="2461551"/>
              <a:ext cx="1285689" cy="1285689"/>
            </a:xfrm>
            <a:prstGeom prst="rect">
              <a:avLst/>
            </a:prstGeom>
          </p:spPr>
        </p:pic>
      </p:grpSp>
      <p:grpSp>
        <p:nvGrpSpPr>
          <p:cNvPr id="267" name="Группа 266">
            <a:extLst>
              <a:ext uri="{FF2B5EF4-FFF2-40B4-BE49-F238E27FC236}">
                <a16:creationId xmlns:a16="http://schemas.microsoft.com/office/drawing/2014/main" id="{89B78963-21B0-D2B3-C54A-ACB31B59AEC6}"/>
              </a:ext>
            </a:extLst>
          </p:cNvPr>
          <p:cNvGrpSpPr/>
          <p:nvPr/>
        </p:nvGrpSpPr>
        <p:grpSpPr>
          <a:xfrm>
            <a:off x="5186213" y="390142"/>
            <a:ext cx="4474852" cy="4628828"/>
            <a:chOff x="4946157" y="413658"/>
            <a:chExt cx="4474852" cy="4628828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B6D5420-12B3-AF90-7EAF-080B2321C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6157" y="413658"/>
              <a:ext cx="4474852" cy="4487045"/>
            </a:xfrm>
            <a:prstGeom prst="rect">
              <a:avLst/>
            </a:prstGeom>
          </p:spPr>
        </p:pic>
        <p:pic>
          <p:nvPicPr>
            <p:cNvPr id="236" name="Рисунок 235">
              <a:extLst>
                <a:ext uri="{FF2B5EF4-FFF2-40B4-BE49-F238E27FC236}">
                  <a16:creationId xmlns:a16="http://schemas.microsoft.com/office/drawing/2014/main" id="{BA595F0A-82DD-F388-0693-F01C85808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07562" y="2909023"/>
              <a:ext cx="1432576" cy="1432576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1ABDE165-DAFD-6BB7-3840-87BE5A322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088" y="3718734"/>
              <a:ext cx="1323752" cy="1323752"/>
            </a:xfrm>
            <a:prstGeom prst="rect">
              <a:avLst/>
            </a:prstGeom>
          </p:spPr>
        </p:pic>
        <p:pic>
          <p:nvPicPr>
            <p:cNvPr id="256" name="Рисунок 255">
              <a:extLst>
                <a:ext uri="{FF2B5EF4-FFF2-40B4-BE49-F238E27FC236}">
                  <a16:creationId xmlns:a16="http://schemas.microsoft.com/office/drawing/2014/main" id="{D3BD0380-05A0-2698-59C0-1C2BA0B70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147" y="3069453"/>
              <a:ext cx="1298561" cy="1298561"/>
            </a:xfrm>
            <a:prstGeom prst="rect">
              <a:avLst/>
            </a:prstGeom>
          </p:spPr>
        </p:pic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E58EB21B-39A0-EE57-2A4E-341D5084D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693" y="1856426"/>
              <a:ext cx="1408305" cy="1408305"/>
            </a:xfrm>
            <a:prstGeom prst="rect">
              <a:avLst/>
            </a:prstGeom>
          </p:spPr>
        </p:pic>
        <p:pic>
          <p:nvPicPr>
            <p:cNvPr id="260" name="Рисунок 259">
              <a:extLst>
                <a:ext uri="{FF2B5EF4-FFF2-40B4-BE49-F238E27FC236}">
                  <a16:creationId xmlns:a16="http://schemas.microsoft.com/office/drawing/2014/main" id="{60306C7F-3243-39A5-FA08-ABDC2B176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023" y="2006207"/>
              <a:ext cx="1087038" cy="1087038"/>
            </a:xfrm>
            <a:prstGeom prst="rect">
              <a:avLst/>
            </a:prstGeom>
          </p:spPr>
        </p:pic>
        <p:pic>
          <p:nvPicPr>
            <p:cNvPr id="262" name="Рисунок 261">
              <a:extLst>
                <a:ext uri="{FF2B5EF4-FFF2-40B4-BE49-F238E27FC236}">
                  <a16:creationId xmlns:a16="http://schemas.microsoft.com/office/drawing/2014/main" id="{67DB2AAC-9A8C-1C7F-EEC7-B70C17B91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516" y="1780020"/>
              <a:ext cx="1203778" cy="1203778"/>
            </a:xfrm>
            <a:prstGeom prst="rect">
              <a:avLst/>
            </a:prstGeom>
          </p:spPr>
        </p:pic>
        <p:pic>
          <p:nvPicPr>
            <p:cNvPr id="264" name="Рисунок 263">
              <a:extLst>
                <a:ext uri="{FF2B5EF4-FFF2-40B4-BE49-F238E27FC236}">
                  <a16:creationId xmlns:a16="http://schemas.microsoft.com/office/drawing/2014/main" id="{8829432A-65D4-CDD5-F1A7-460A95BE1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735" y="612101"/>
              <a:ext cx="1407484" cy="1407484"/>
            </a:xfrm>
            <a:prstGeom prst="rect">
              <a:avLst/>
            </a:prstGeom>
          </p:spPr>
        </p:pic>
        <p:pic>
          <p:nvPicPr>
            <p:cNvPr id="266" name="Рисунок 265">
              <a:extLst>
                <a:ext uri="{FF2B5EF4-FFF2-40B4-BE49-F238E27FC236}">
                  <a16:creationId xmlns:a16="http://schemas.microsoft.com/office/drawing/2014/main" id="{85CDC9AD-EA94-96D7-E201-2D6480E39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433" y="867994"/>
              <a:ext cx="1363772" cy="1363772"/>
            </a:xfrm>
            <a:prstGeom prst="rect">
              <a:avLst/>
            </a:prstGeom>
          </p:spPr>
        </p:pic>
      </p:grpSp>
      <p:pic>
        <p:nvPicPr>
          <p:cNvPr id="268" name="Рисунок 267">
            <a:extLst>
              <a:ext uri="{FF2B5EF4-FFF2-40B4-BE49-F238E27FC236}">
                <a16:creationId xmlns:a16="http://schemas.microsoft.com/office/drawing/2014/main" id="{F21331F9-3954-783A-9FC4-0D2BB4A619D6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5657918" y="2806799"/>
            <a:ext cx="1274174" cy="1298561"/>
          </a:xfrm>
          <a:prstGeom prst="rect">
            <a:avLst/>
          </a:prstGeom>
        </p:spPr>
      </p:pic>
      <p:pic>
        <p:nvPicPr>
          <p:cNvPr id="269" name="Рисунок 268">
            <a:extLst>
              <a:ext uri="{FF2B5EF4-FFF2-40B4-BE49-F238E27FC236}">
                <a16:creationId xmlns:a16="http://schemas.microsoft.com/office/drawing/2014/main" id="{68227C2D-7459-D52B-B3C5-5865CDA6DE53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3282593" y="4624312"/>
            <a:ext cx="1274174" cy="1298561"/>
          </a:xfrm>
          <a:prstGeom prst="rect">
            <a:avLst/>
          </a:prstGeom>
        </p:spPr>
      </p:pic>
      <p:grpSp>
        <p:nvGrpSpPr>
          <p:cNvPr id="287" name="Группа 286">
            <a:extLst>
              <a:ext uri="{FF2B5EF4-FFF2-40B4-BE49-F238E27FC236}">
                <a16:creationId xmlns:a16="http://schemas.microsoft.com/office/drawing/2014/main" id="{4691753C-F3B1-A79A-079D-12ADF092DDAB}"/>
              </a:ext>
            </a:extLst>
          </p:cNvPr>
          <p:cNvGrpSpPr/>
          <p:nvPr/>
        </p:nvGrpSpPr>
        <p:grpSpPr>
          <a:xfrm>
            <a:off x="410499" y="1949266"/>
            <a:ext cx="4474852" cy="4487045"/>
            <a:chOff x="440566" y="2219179"/>
            <a:chExt cx="4474852" cy="4487045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C455683-6E79-D2A5-F3BE-5DBA55D4C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0566" y="2219179"/>
              <a:ext cx="4474852" cy="4487045"/>
            </a:xfrm>
            <a:prstGeom prst="rect">
              <a:avLst/>
            </a:prstGeom>
          </p:spPr>
        </p:pic>
        <p:pic>
          <p:nvPicPr>
            <p:cNvPr id="271" name="Рисунок 270">
              <a:extLst>
                <a:ext uri="{FF2B5EF4-FFF2-40B4-BE49-F238E27FC236}">
                  <a16:creationId xmlns:a16="http://schemas.microsoft.com/office/drawing/2014/main" id="{DD019291-F74D-CC69-D775-848854D73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4839" y="3694664"/>
              <a:ext cx="1537622" cy="1537622"/>
            </a:xfrm>
            <a:prstGeom prst="rect">
              <a:avLst/>
            </a:prstGeom>
          </p:spPr>
        </p:pic>
        <p:pic>
          <p:nvPicPr>
            <p:cNvPr id="274" name="Рисунок 273">
              <a:extLst>
                <a:ext uri="{FF2B5EF4-FFF2-40B4-BE49-F238E27FC236}">
                  <a16:creationId xmlns:a16="http://schemas.microsoft.com/office/drawing/2014/main" id="{8B1E61DC-9FDD-064E-C8F0-A826464EB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107" y="4646154"/>
              <a:ext cx="1184585" cy="1184585"/>
            </a:xfrm>
            <a:prstGeom prst="rect">
              <a:avLst/>
            </a:prstGeom>
          </p:spPr>
        </p:pic>
        <p:pic>
          <p:nvPicPr>
            <p:cNvPr id="276" name="Рисунок 275">
              <a:extLst>
                <a:ext uri="{FF2B5EF4-FFF2-40B4-BE49-F238E27FC236}">
                  <a16:creationId xmlns:a16="http://schemas.microsoft.com/office/drawing/2014/main" id="{4922FF55-036D-F629-F3D0-2D71AF4AE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0570" y="5255756"/>
              <a:ext cx="1372506" cy="1372506"/>
            </a:xfrm>
            <a:prstGeom prst="rect">
              <a:avLst/>
            </a:prstGeom>
          </p:spPr>
        </p:pic>
        <p:pic>
          <p:nvPicPr>
            <p:cNvPr id="278" name="Рисунок 277">
              <a:extLst>
                <a:ext uri="{FF2B5EF4-FFF2-40B4-BE49-F238E27FC236}">
                  <a16:creationId xmlns:a16="http://schemas.microsoft.com/office/drawing/2014/main" id="{28398286-496D-69D0-379C-F637C6B9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20" y="4712216"/>
              <a:ext cx="1750327" cy="1750327"/>
            </a:xfrm>
            <a:prstGeom prst="rect">
              <a:avLst/>
            </a:prstGeom>
          </p:spPr>
        </p:pic>
        <p:pic>
          <p:nvPicPr>
            <p:cNvPr id="280" name="Рисунок 279">
              <a:extLst>
                <a:ext uri="{FF2B5EF4-FFF2-40B4-BE49-F238E27FC236}">
                  <a16:creationId xmlns:a16="http://schemas.microsoft.com/office/drawing/2014/main" id="{8361E13D-F173-DDD7-679C-264BAA87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52" y="3795768"/>
              <a:ext cx="1437322" cy="1437322"/>
            </a:xfrm>
            <a:prstGeom prst="rect">
              <a:avLst/>
            </a:prstGeom>
          </p:spPr>
        </p:pic>
        <p:pic>
          <p:nvPicPr>
            <p:cNvPr id="282" name="Рисунок 281">
              <a:extLst>
                <a:ext uri="{FF2B5EF4-FFF2-40B4-BE49-F238E27FC236}">
                  <a16:creationId xmlns:a16="http://schemas.microsoft.com/office/drawing/2014/main" id="{C2A67A7B-E941-C1B8-3CC4-AD4E58CC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856" y="2550056"/>
              <a:ext cx="1370948" cy="1370948"/>
            </a:xfrm>
            <a:prstGeom prst="rect">
              <a:avLst/>
            </a:prstGeom>
          </p:spPr>
        </p:pic>
        <p:pic>
          <p:nvPicPr>
            <p:cNvPr id="284" name="Рисунок 283">
              <a:extLst>
                <a:ext uri="{FF2B5EF4-FFF2-40B4-BE49-F238E27FC236}">
                  <a16:creationId xmlns:a16="http://schemas.microsoft.com/office/drawing/2014/main" id="{B1F31BD1-013F-F60F-78E6-DAE8C849A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605" y="3152686"/>
              <a:ext cx="1633711" cy="1633711"/>
            </a:xfrm>
            <a:prstGeom prst="rect">
              <a:avLst/>
            </a:prstGeom>
          </p:spPr>
        </p:pic>
        <p:pic>
          <p:nvPicPr>
            <p:cNvPr id="286" name="Рисунок 285">
              <a:extLst>
                <a:ext uri="{FF2B5EF4-FFF2-40B4-BE49-F238E27FC236}">
                  <a16:creationId xmlns:a16="http://schemas.microsoft.com/office/drawing/2014/main" id="{1ADF87B3-1681-E526-F3AD-1B0FEB211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7699" y="2477941"/>
              <a:ext cx="1167177" cy="1167177"/>
            </a:xfrm>
            <a:prstGeom prst="rect">
              <a:avLst/>
            </a:prstGeom>
          </p:spPr>
        </p:pic>
      </p:grpSp>
      <p:grpSp>
        <p:nvGrpSpPr>
          <p:cNvPr id="302" name="Группа 301">
            <a:extLst>
              <a:ext uri="{FF2B5EF4-FFF2-40B4-BE49-F238E27FC236}">
                <a16:creationId xmlns:a16="http://schemas.microsoft.com/office/drawing/2014/main" id="{D1DB3D6B-AB6A-730F-C65B-C5194FC7430D}"/>
              </a:ext>
            </a:extLst>
          </p:cNvPr>
          <p:cNvGrpSpPr/>
          <p:nvPr/>
        </p:nvGrpSpPr>
        <p:grpSpPr>
          <a:xfrm>
            <a:off x="4971161" y="191705"/>
            <a:ext cx="4474852" cy="4487045"/>
            <a:chOff x="4937076" y="405017"/>
            <a:chExt cx="4474852" cy="4487045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FAAF63FF-32E1-372F-5FC9-13E9DAD2F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37076" y="405017"/>
              <a:ext cx="4474852" cy="4487045"/>
            </a:xfrm>
            <a:prstGeom prst="rect">
              <a:avLst/>
            </a:prstGeom>
          </p:spPr>
        </p:pic>
        <p:pic>
          <p:nvPicPr>
            <p:cNvPr id="272" name="Рисунок 271">
              <a:extLst>
                <a:ext uri="{FF2B5EF4-FFF2-40B4-BE49-F238E27FC236}">
                  <a16:creationId xmlns:a16="http://schemas.microsoft.com/office/drawing/2014/main" id="{B79DC18C-958E-4324-EE59-99B4E19AD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0416" y="471460"/>
              <a:ext cx="1490421" cy="1490421"/>
            </a:xfrm>
            <a:prstGeom prst="rect">
              <a:avLst/>
            </a:prstGeom>
          </p:spPr>
        </p:pic>
        <p:pic>
          <p:nvPicPr>
            <p:cNvPr id="289" name="Рисунок 288">
              <a:extLst>
                <a:ext uri="{FF2B5EF4-FFF2-40B4-BE49-F238E27FC236}">
                  <a16:creationId xmlns:a16="http://schemas.microsoft.com/office/drawing/2014/main" id="{50287E30-9661-5A6E-CCD4-81BB5B49A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324" y="1961936"/>
              <a:ext cx="1400906" cy="1400906"/>
            </a:xfrm>
            <a:prstGeom prst="rect">
              <a:avLst/>
            </a:prstGeom>
          </p:spPr>
        </p:pic>
        <p:pic>
          <p:nvPicPr>
            <p:cNvPr id="291" name="Рисунок 290">
              <a:extLst>
                <a:ext uri="{FF2B5EF4-FFF2-40B4-BE49-F238E27FC236}">
                  <a16:creationId xmlns:a16="http://schemas.microsoft.com/office/drawing/2014/main" id="{A1C0BD8A-37B0-CB03-86C2-3D940601C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230" y="1281301"/>
              <a:ext cx="1474325" cy="1474325"/>
            </a:xfrm>
            <a:prstGeom prst="rect">
              <a:avLst/>
            </a:prstGeom>
          </p:spPr>
        </p:pic>
        <p:pic>
          <p:nvPicPr>
            <p:cNvPr id="293" name="Рисунок 292">
              <a:extLst>
                <a:ext uri="{FF2B5EF4-FFF2-40B4-BE49-F238E27FC236}">
                  <a16:creationId xmlns:a16="http://schemas.microsoft.com/office/drawing/2014/main" id="{EF489711-7C9D-E5ED-4DDC-0828BD2B3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288" y="948391"/>
              <a:ext cx="1298561" cy="1298561"/>
            </a:xfrm>
            <a:prstGeom prst="rect">
              <a:avLst/>
            </a:prstGeom>
          </p:spPr>
        </p:pic>
        <p:pic>
          <p:nvPicPr>
            <p:cNvPr id="295" name="Рисунок 294">
              <a:extLst>
                <a:ext uri="{FF2B5EF4-FFF2-40B4-BE49-F238E27FC236}">
                  <a16:creationId xmlns:a16="http://schemas.microsoft.com/office/drawing/2014/main" id="{8D3C694E-9CB4-A04A-BC76-9A6DF76EB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705" y="2106415"/>
              <a:ext cx="1099140" cy="1099140"/>
            </a:xfrm>
            <a:prstGeom prst="rect">
              <a:avLst/>
            </a:prstGeom>
          </p:spPr>
        </p:pic>
        <p:pic>
          <p:nvPicPr>
            <p:cNvPr id="297" name="Рисунок 296">
              <a:extLst>
                <a:ext uri="{FF2B5EF4-FFF2-40B4-BE49-F238E27FC236}">
                  <a16:creationId xmlns:a16="http://schemas.microsoft.com/office/drawing/2014/main" id="{2D7F6BE6-44EB-0039-6EC2-200BF0327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603" y="3445562"/>
              <a:ext cx="1167177" cy="1167177"/>
            </a:xfrm>
            <a:prstGeom prst="rect">
              <a:avLst/>
            </a:prstGeom>
          </p:spPr>
        </p:pic>
        <p:pic>
          <p:nvPicPr>
            <p:cNvPr id="299" name="Рисунок 298">
              <a:extLst>
                <a:ext uri="{FF2B5EF4-FFF2-40B4-BE49-F238E27FC236}">
                  <a16:creationId xmlns:a16="http://schemas.microsoft.com/office/drawing/2014/main" id="{06BC8D1A-ECDD-9D31-57E7-593A482C3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415" y="2828323"/>
              <a:ext cx="1774808" cy="1774808"/>
            </a:xfrm>
            <a:prstGeom prst="rect">
              <a:avLst/>
            </a:prstGeom>
          </p:spPr>
        </p:pic>
        <p:pic>
          <p:nvPicPr>
            <p:cNvPr id="301" name="Рисунок 300">
              <a:extLst>
                <a:ext uri="{FF2B5EF4-FFF2-40B4-BE49-F238E27FC236}">
                  <a16:creationId xmlns:a16="http://schemas.microsoft.com/office/drawing/2014/main" id="{05722908-94A3-8D94-D85B-42A6526CC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3508" y="2588234"/>
              <a:ext cx="1405549" cy="1405549"/>
            </a:xfrm>
            <a:prstGeom prst="rect">
              <a:avLst/>
            </a:prstGeom>
          </p:spPr>
        </p:pic>
      </p:grpSp>
      <p:pic>
        <p:nvPicPr>
          <p:cNvPr id="303" name="Рисунок 302">
            <a:extLst>
              <a:ext uri="{FF2B5EF4-FFF2-40B4-BE49-F238E27FC236}">
                <a16:creationId xmlns:a16="http://schemas.microsoft.com/office/drawing/2014/main" id="{3916AA04-06AD-D130-7880-751A984A7DF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6438528" y="470328"/>
            <a:ext cx="1280271" cy="1298561"/>
          </a:xfrm>
          <a:prstGeom prst="rect">
            <a:avLst/>
          </a:prstGeom>
        </p:spPr>
      </p:pic>
      <p:pic>
        <p:nvPicPr>
          <p:cNvPr id="304" name="Рисунок 303">
            <a:extLst>
              <a:ext uri="{FF2B5EF4-FFF2-40B4-BE49-F238E27FC236}">
                <a16:creationId xmlns:a16="http://schemas.microsoft.com/office/drawing/2014/main" id="{EF704DD3-740A-20EF-1476-936137E6E4D8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2104461" y="3734065"/>
            <a:ext cx="1280271" cy="1298561"/>
          </a:xfrm>
          <a:prstGeom prst="rect">
            <a:avLst/>
          </a:prstGeom>
        </p:spPr>
      </p:pic>
      <p:grpSp>
        <p:nvGrpSpPr>
          <p:cNvPr id="338" name="Группа 337">
            <a:extLst>
              <a:ext uri="{FF2B5EF4-FFF2-40B4-BE49-F238E27FC236}">
                <a16:creationId xmlns:a16="http://schemas.microsoft.com/office/drawing/2014/main" id="{6FCE85EF-CFD4-077A-0C9B-5F375F353E98}"/>
              </a:ext>
            </a:extLst>
          </p:cNvPr>
          <p:cNvGrpSpPr/>
          <p:nvPr/>
        </p:nvGrpSpPr>
        <p:grpSpPr>
          <a:xfrm>
            <a:off x="5080064" y="441897"/>
            <a:ext cx="4654596" cy="4487045"/>
            <a:chOff x="4946157" y="369957"/>
            <a:chExt cx="4654596" cy="4487045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D9C7C8C7-7E40-4707-8BCA-D6608577E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6157" y="369957"/>
              <a:ext cx="4474852" cy="4487045"/>
            </a:xfrm>
            <a:prstGeom prst="rect">
              <a:avLst/>
            </a:prstGeom>
          </p:spPr>
        </p:pic>
        <p:pic>
          <p:nvPicPr>
            <p:cNvPr id="307" name="Рисунок 306">
              <a:extLst>
                <a:ext uri="{FF2B5EF4-FFF2-40B4-BE49-F238E27FC236}">
                  <a16:creationId xmlns:a16="http://schemas.microsoft.com/office/drawing/2014/main" id="{AD2D22EB-988C-4028-6899-1CE4547A5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33445" y="3222818"/>
              <a:ext cx="1305286" cy="1305286"/>
            </a:xfrm>
            <a:prstGeom prst="rect">
              <a:avLst/>
            </a:prstGeom>
          </p:spPr>
        </p:pic>
        <p:pic>
          <p:nvPicPr>
            <p:cNvPr id="309" name="Рисунок 308">
              <a:extLst>
                <a:ext uri="{FF2B5EF4-FFF2-40B4-BE49-F238E27FC236}">
                  <a16:creationId xmlns:a16="http://schemas.microsoft.com/office/drawing/2014/main" id="{DF4A6FFE-F36C-7EA9-0AC3-DCC1DFA2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00" y="3622942"/>
              <a:ext cx="1153032" cy="1153032"/>
            </a:xfrm>
            <a:prstGeom prst="rect">
              <a:avLst/>
            </a:prstGeom>
          </p:spPr>
        </p:pic>
        <p:pic>
          <p:nvPicPr>
            <p:cNvPr id="311" name="Рисунок 310">
              <a:extLst>
                <a:ext uri="{FF2B5EF4-FFF2-40B4-BE49-F238E27FC236}">
                  <a16:creationId xmlns:a16="http://schemas.microsoft.com/office/drawing/2014/main" id="{E85F9AA0-DE5A-F7BD-263E-CED083420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627" y="1711380"/>
              <a:ext cx="1514119" cy="1514119"/>
            </a:xfrm>
            <a:prstGeom prst="rect">
              <a:avLst/>
            </a:prstGeom>
          </p:spPr>
        </p:pic>
        <p:pic>
          <p:nvPicPr>
            <p:cNvPr id="313" name="Рисунок 312">
              <a:extLst>
                <a:ext uri="{FF2B5EF4-FFF2-40B4-BE49-F238E27FC236}">
                  <a16:creationId xmlns:a16="http://schemas.microsoft.com/office/drawing/2014/main" id="{F16D3FF3-18B2-0003-3A54-978BD7966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541" y="2573933"/>
              <a:ext cx="1203778" cy="1203778"/>
            </a:xfrm>
            <a:prstGeom prst="rect">
              <a:avLst/>
            </a:prstGeom>
          </p:spPr>
        </p:pic>
        <p:pic>
          <p:nvPicPr>
            <p:cNvPr id="315" name="Рисунок 314">
              <a:extLst>
                <a:ext uri="{FF2B5EF4-FFF2-40B4-BE49-F238E27FC236}">
                  <a16:creationId xmlns:a16="http://schemas.microsoft.com/office/drawing/2014/main" id="{577754B1-7A33-4FEF-2025-2BE59867D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768" y="946214"/>
              <a:ext cx="1784558" cy="1784558"/>
            </a:xfrm>
            <a:prstGeom prst="rect">
              <a:avLst/>
            </a:prstGeom>
          </p:spPr>
        </p:pic>
        <p:pic>
          <p:nvPicPr>
            <p:cNvPr id="317" name="Рисунок 316">
              <a:extLst>
                <a:ext uri="{FF2B5EF4-FFF2-40B4-BE49-F238E27FC236}">
                  <a16:creationId xmlns:a16="http://schemas.microsoft.com/office/drawing/2014/main" id="{BFFC678B-8970-A06A-CD56-2F0F77304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002" y="1657145"/>
              <a:ext cx="1809751" cy="1809751"/>
            </a:xfrm>
            <a:prstGeom prst="rect">
              <a:avLst/>
            </a:prstGeom>
          </p:spPr>
        </p:pic>
        <p:pic>
          <p:nvPicPr>
            <p:cNvPr id="319" name="Рисунок 318">
              <a:extLst>
                <a:ext uri="{FF2B5EF4-FFF2-40B4-BE49-F238E27FC236}">
                  <a16:creationId xmlns:a16="http://schemas.microsoft.com/office/drawing/2014/main" id="{BBD8E1E9-FFD7-E780-1C37-4C8E11FA0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404" y="571290"/>
              <a:ext cx="1356397" cy="1356397"/>
            </a:xfrm>
            <a:prstGeom prst="rect">
              <a:avLst/>
            </a:prstGeom>
          </p:spPr>
        </p:pic>
        <p:pic>
          <p:nvPicPr>
            <p:cNvPr id="321" name="Рисунок 320">
              <a:extLst>
                <a:ext uri="{FF2B5EF4-FFF2-40B4-BE49-F238E27FC236}">
                  <a16:creationId xmlns:a16="http://schemas.microsoft.com/office/drawing/2014/main" id="{26FB3A36-7A97-0186-0410-643656448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527" y="817838"/>
              <a:ext cx="1324658" cy="1324658"/>
            </a:xfrm>
            <a:prstGeom prst="rect">
              <a:avLst/>
            </a:prstGeom>
          </p:spPr>
        </p:pic>
      </p:grpSp>
      <p:grpSp>
        <p:nvGrpSpPr>
          <p:cNvPr id="337" name="Группа 336">
            <a:extLst>
              <a:ext uri="{FF2B5EF4-FFF2-40B4-BE49-F238E27FC236}">
                <a16:creationId xmlns:a16="http://schemas.microsoft.com/office/drawing/2014/main" id="{10DAF62B-5248-F072-5591-4A5B21313E1C}"/>
              </a:ext>
            </a:extLst>
          </p:cNvPr>
          <p:cNvGrpSpPr/>
          <p:nvPr/>
        </p:nvGrpSpPr>
        <p:grpSpPr>
          <a:xfrm>
            <a:off x="475132" y="2328332"/>
            <a:ext cx="4474852" cy="4487045"/>
            <a:chOff x="522245" y="1265072"/>
            <a:chExt cx="4474852" cy="4487045"/>
          </a:xfrm>
        </p:grpSpPr>
        <p:grpSp>
          <p:nvGrpSpPr>
            <p:cNvPr id="336" name="Группа 335">
              <a:extLst>
                <a:ext uri="{FF2B5EF4-FFF2-40B4-BE49-F238E27FC236}">
                  <a16:creationId xmlns:a16="http://schemas.microsoft.com/office/drawing/2014/main" id="{4DB288CF-EFB7-48DF-9EC0-982DD476FF1B}"/>
                </a:ext>
              </a:extLst>
            </p:cNvPr>
            <p:cNvGrpSpPr/>
            <p:nvPr/>
          </p:nvGrpSpPr>
          <p:grpSpPr>
            <a:xfrm>
              <a:off x="522245" y="1265072"/>
              <a:ext cx="4474852" cy="4487045"/>
              <a:chOff x="433453" y="2218068"/>
              <a:chExt cx="4474852" cy="4487045"/>
            </a:xfrm>
          </p:grpSpPr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CC2716B6-7879-3384-66D8-B2B25E0E8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33453" y="2218068"/>
                <a:ext cx="4474852" cy="4487045"/>
              </a:xfrm>
              <a:prstGeom prst="rect">
                <a:avLst/>
              </a:prstGeom>
            </p:spPr>
          </p:pic>
          <p:pic>
            <p:nvPicPr>
              <p:cNvPr id="306" name="Рисунок 305">
                <a:extLst>
                  <a:ext uri="{FF2B5EF4-FFF2-40B4-BE49-F238E27FC236}">
                    <a16:creationId xmlns:a16="http://schemas.microsoft.com/office/drawing/2014/main" id="{01C1E419-1B69-3C5D-A8C2-B4FB8C078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60400" y="2550361"/>
                <a:ext cx="1232652" cy="1232652"/>
              </a:xfrm>
              <a:prstGeom prst="rect">
                <a:avLst/>
              </a:prstGeom>
            </p:spPr>
          </p:pic>
          <p:pic>
            <p:nvPicPr>
              <p:cNvPr id="323" name="Рисунок 322">
                <a:extLst>
                  <a:ext uri="{FF2B5EF4-FFF2-40B4-BE49-F238E27FC236}">
                    <a16:creationId xmlns:a16="http://schemas.microsoft.com/office/drawing/2014/main" id="{5755CB24-DD3C-5FC6-882D-7DED51352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8210" y="2563762"/>
                <a:ext cx="1090217" cy="1090217"/>
              </a:xfrm>
              <a:prstGeom prst="rect">
                <a:avLst/>
              </a:prstGeom>
            </p:spPr>
          </p:pic>
          <p:pic>
            <p:nvPicPr>
              <p:cNvPr id="325" name="Рисунок 324">
                <a:extLst>
                  <a:ext uri="{FF2B5EF4-FFF2-40B4-BE49-F238E27FC236}">
                    <a16:creationId xmlns:a16="http://schemas.microsoft.com/office/drawing/2014/main" id="{3E3BA03C-19A7-65DB-A843-5FB68B029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5518" y="3789967"/>
                <a:ext cx="1273117" cy="1273117"/>
              </a:xfrm>
              <a:prstGeom prst="rect">
                <a:avLst/>
              </a:prstGeom>
            </p:spPr>
          </p:pic>
          <p:pic>
            <p:nvPicPr>
              <p:cNvPr id="327" name="Рисунок 326">
                <a:extLst>
                  <a:ext uri="{FF2B5EF4-FFF2-40B4-BE49-F238E27FC236}">
                    <a16:creationId xmlns:a16="http://schemas.microsoft.com/office/drawing/2014/main" id="{824DDDE5-1806-AD85-76EB-9F3484A1C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8056" y="2931321"/>
                <a:ext cx="1602578" cy="1602578"/>
              </a:xfrm>
              <a:prstGeom prst="rect">
                <a:avLst/>
              </a:prstGeom>
            </p:spPr>
          </p:pic>
          <p:pic>
            <p:nvPicPr>
              <p:cNvPr id="329" name="Рисунок 328">
                <a:extLst>
                  <a:ext uri="{FF2B5EF4-FFF2-40B4-BE49-F238E27FC236}">
                    <a16:creationId xmlns:a16="http://schemas.microsoft.com/office/drawing/2014/main" id="{AA5E80A9-43A3-F21D-5C2E-4786892D0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6793" y="4420743"/>
                <a:ext cx="1143611" cy="1129924"/>
              </a:xfrm>
              <a:prstGeom prst="rect">
                <a:avLst/>
              </a:prstGeom>
            </p:spPr>
          </p:pic>
          <p:pic>
            <p:nvPicPr>
              <p:cNvPr id="331" name="Рисунок 330">
                <a:extLst>
                  <a:ext uri="{FF2B5EF4-FFF2-40B4-BE49-F238E27FC236}">
                    <a16:creationId xmlns:a16="http://schemas.microsoft.com/office/drawing/2014/main" id="{48C48EDF-4EEF-A065-D90B-0D0C58531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0056" y="5280195"/>
                <a:ext cx="1311810" cy="1311810"/>
              </a:xfrm>
              <a:prstGeom prst="rect">
                <a:avLst/>
              </a:prstGeom>
            </p:spPr>
          </p:pic>
          <p:pic>
            <p:nvPicPr>
              <p:cNvPr id="335" name="Рисунок 334">
                <a:extLst>
                  <a:ext uri="{FF2B5EF4-FFF2-40B4-BE49-F238E27FC236}">
                    <a16:creationId xmlns:a16="http://schemas.microsoft.com/office/drawing/2014/main" id="{19DF9403-370F-F027-30BD-EFC8DB242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083" y="3782332"/>
                <a:ext cx="1095142" cy="1095142"/>
              </a:xfrm>
              <a:prstGeom prst="rect">
                <a:avLst/>
              </a:prstGeom>
            </p:spPr>
          </p:pic>
        </p:grpSp>
        <p:pic>
          <p:nvPicPr>
            <p:cNvPr id="333" name="Рисунок 332">
              <a:extLst>
                <a:ext uri="{FF2B5EF4-FFF2-40B4-BE49-F238E27FC236}">
                  <a16:creationId xmlns:a16="http://schemas.microsoft.com/office/drawing/2014/main" id="{247BE40B-0EE6-3D96-4B64-5A4E7553F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70" y="3902713"/>
              <a:ext cx="1427878" cy="1427878"/>
            </a:xfrm>
            <a:prstGeom prst="rect">
              <a:avLst/>
            </a:prstGeom>
          </p:spPr>
        </p:pic>
      </p:grpSp>
      <p:pic>
        <p:nvPicPr>
          <p:cNvPr id="339" name="Рисунок 338">
            <a:extLst>
              <a:ext uri="{FF2B5EF4-FFF2-40B4-BE49-F238E27FC236}">
                <a16:creationId xmlns:a16="http://schemas.microsoft.com/office/drawing/2014/main" id="{6DEA51BA-1C7F-2BF2-A12B-53CBD6D222D4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1228425" y="2629620"/>
            <a:ext cx="1280271" cy="1298561"/>
          </a:xfrm>
          <a:prstGeom prst="rect">
            <a:avLst/>
          </a:prstGeom>
        </p:spPr>
      </p:pic>
      <p:pic>
        <p:nvPicPr>
          <p:cNvPr id="340" name="Рисунок 339">
            <a:extLst>
              <a:ext uri="{FF2B5EF4-FFF2-40B4-BE49-F238E27FC236}">
                <a16:creationId xmlns:a16="http://schemas.microsoft.com/office/drawing/2014/main" id="{2C5DFE5E-AD87-2794-6609-2132269E1D3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7453891" y="3273294"/>
            <a:ext cx="1280271" cy="1298561"/>
          </a:xfrm>
          <a:prstGeom prst="rect">
            <a:avLst/>
          </a:prstGeom>
        </p:spPr>
      </p:pic>
      <p:grpSp>
        <p:nvGrpSpPr>
          <p:cNvPr id="358" name="Группа 357">
            <a:extLst>
              <a:ext uri="{FF2B5EF4-FFF2-40B4-BE49-F238E27FC236}">
                <a16:creationId xmlns:a16="http://schemas.microsoft.com/office/drawing/2014/main" id="{C78E76AA-2A0E-0896-42B6-B06630342F36}"/>
              </a:ext>
            </a:extLst>
          </p:cNvPr>
          <p:cNvGrpSpPr/>
          <p:nvPr/>
        </p:nvGrpSpPr>
        <p:grpSpPr>
          <a:xfrm>
            <a:off x="458427" y="2037703"/>
            <a:ext cx="4474852" cy="4487045"/>
            <a:chOff x="458209" y="2250014"/>
            <a:chExt cx="4474852" cy="448704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167C831-C80A-A4E0-FB27-BBBB4EAE3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8209" y="2250014"/>
              <a:ext cx="4474852" cy="4487045"/>
            </a:xfrm>
            <a:prstGeom prst="rect">
              <a:avLst/>
            </a:prstGeom>
          </p:spPr>
        </p:pic>
        <p:pic>
          <p:nvPicPr>
            <p:cNvPr id="342" name="Рисунок 341">
              <a:extLst>
                <a:ext uri="{FF2B5EF4-FFF2-40B4-BE49-F238E27FC236}">
                  <a16:creationId xmlns:a16="http://schemas.microsoft.com/office/drawing/2014/main" id="{A3F770D6-4BF1-785E-E669-C45EB7CB1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5134" y="3865788"/>
              <a:ext cx="1203778" cy="1203778"/>
            </a:xfrm>
            <a:prstGeom prst="rect">
              <a:avLst/>
            </a:prstGeom>
          </p:spPr>
        </p:pic>
        <p:pic>
          <p:nvPicPr>
            <p:cNvPr id="345" name="Рисунок 344">
              <a:extLst>
                <a:ext uri="{FF2B5EF4-FFF2-40B4-BE49-F238E27FC236}">
                  <a16:creationId xmlns:a16="http://schemas.microsoft.com/office/drawing/2014/main" id="{A52C1D91-BB21-91DE-D2E8-501B14A75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227" y="3935465"/>
              <a:ext cx="1476751" cy="1476751"/>
            </a:xfrm>
            <a:prstGeom prst="rect">
              <a:avLst/>
            </a:prstGeom>
          </p:spPr>
        </p:pic>
        <p:pic>
          <p:nvPicPr>
            <p:cNvPr id="347" name="Рисунок 346">
              <a:extLst>
                <a:ext uri="{FF2B5EF4-FFF2-40B4-BE49-F238E27FC236}">
                  <a16:creationId xmlns:a16="http://schemas.microsoft.com/office/drawing/2014/main" id="{2EFAF530-4D0E-31F3-2C2C-0D0126D53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05" y="2843818"/>
              <a:ext cx="1460450" cy="1460450"/>
            </a:xfrm>
            <a:prstGeom prst="rect">
              <a:avLst/>
            </a:prstGeom>
          </p:spPr>
        </p:pic>
        <p:pic>
          <p:nvPicPr>
            <p:cNvPr id="349" name="Рисунок 348">
              <a:extLst>
                <a:ext uri="{FF2B5EF4-FFF2-40B4-BE49-F238E27FC236}">
                  <a16:creationId xmlns:a16="http://schemas.microsoft.com/office/drawing/2014/main" id="{1C96C8D0-AE9A-CB6E-32AC-87ADFF176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175" y="2439603"/>
              <a:ext cx="1370559" cy="1370559"/>
            </a:xfrm>
            <a:prstGeom prst="rect">
              <a:avLst/>
            </a:prstGeom>
          </p:spPr>
        </p:pic>
        <p:pic>
          <p:nvPicPr>
            <p:cNvPr id="351" name="Рисунок 350">
              <a:extLst>
                <a:ext uri="{FF2B5EF4-FFF2-40B4-BE49-F238E27FC236}">
                  <a16:creationId xmlns:a16="http://schemas.microsoft.com/office/drawing/2014/main" id="{E4E9CE33-59F9-103E-F54B-F46AC9E97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184" y="5330004"/>
              <a:ext cx="1037712" cy="1082999"/>
            </a:xfrm>
            <a:prstGeom prst="rect">
              <a:avLst/>
            </a:prstGeom>
          </p:spPr>
        </p:pic>
        <p:pic>
          <p:nvPicPr>
            <p:cNvPr id="353" name="Рисунок 352">
              <a:extLst>
                <a:ext uri="{FF2B5EF4-FFF2-40B4-BE49-F238E27FC236}">
                  <a16:creationId xmlns:a16="http://schemas.microsoft.com/office/drawing/2014/main" id="{95F76DBB-1255-0BF1-9BAB-091D77AA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84" y="5204040"/>
              <a:ext cx="1173095" cy="1173095"/>
            </a:xfrm>
            <a:prstGeom prst="rect">
              <a:avLst/>
            </a:prstGeom>
          </p:spPr>
        </p:pic>
        <p:pic>
          <p:nvPicPr>
            <p:cNvPr id="355" name="Рисунок 354">
              <a:extLst>
                <a:ext uri="{FF2B5EF4-FFF2-40B4-BE49-F238E27FC236}">
                  <a16:creationId xmlns:a16="http://schemas.microsoft.com/office/drawing/2014/main" id="{9ECAA79F-B83E-AA79-1C02-C3D79393B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7" y="4374125"/>
              <a:ext cx="1339547" cy="1339547"/>
            </a:xfrm>
            <a:prstGeom prst="rect">
              <a:avLst/>
            </a:prstGeom>
          </p:spPr>
        </p:pic>
        <p:pic>
          <p:nvPicPr>
            <p:cNvPr id="357" name="Рисунок 356">
              <a:extLst>
                <a:ext uri="{FF2B5EF4-FFF2-40B4-BE49-F238E27FC236}">
                  <a16:creationId xmlns:a16="http://schemas.microsoft.com/office/drawing/2014/main" id="{A8B2CCB8-4A78-E912-66FB-182A2B346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85" y="3087778"/>
              <a:ext cx="1200678" cy="1200678"/>
            </a:xfrm>
            <a:prstGeom prst="rect">
              <a:avLst/>
            </a:prstGeom>
          </p:spPr>
        </p:pic>
      </p:grpSp>
      <p:grpSp>
        <p:nvGrpSpPr>
          <p:cNvPr id="373" name="Группа 372">
            <a:extLst>
              <a:ext uri="{FF2B5EF4-FFF2-40B4-BE49-F238E27FC236}">
                <a16:creationId xmlns:a16="http://schemas.microsoft.com/office/drawing/2014/main" id="{40A971F8-758A-3AA8-B26A-AAB36970D7E4}"/>
              </a:ext>
            </a:extLst>
          </p:cNvPr>
          <p:cNvGrpSpPr/>
          <p:nvPr/>
        </p:nvGrpSpPr>
        <p:grpSpPr>
          <a:xfrm>
            <a:off x="5110101" y="476984"/>
            <a:ext cx="4474852" cy="4487045"/>
            <a:chOff x="4922277" y="360832"/>
            <a:chExt cx="4474852" cy="4487045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B9C6C7C-A45C-08C7-6AFC-84F234F1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22277" y="360832"/>
              <a:ext cx="4474852" cy="4487045"/>
            </a:xfrm>
            <a:prstGeom prst="rect">
              <a:avLst/>
            </a:prstGeom>
          </p:spPr>
        </p:pic>
        <p:pic>
          <p:nvPicPr>
            <p:cNvPr id="343" name="Рисунок 342">
              <a:extLst>
                <a:ext uri="{FF2B5EF4-FFF2-40B4-BE49-F238E27FC236}">
                  <a16:creationId xmlns:a16="http://schemas.microsoft.com/office/drawing/2014/main" id="{A0F06FCB-D80E-A9EE-C305-EDDBDED63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8343" y="844556"/>
              <a:ext cx="1207113" cy="1207113"/>
            </a:xfrm>
            <a:prstGeom prst="rect">
              <a:avLst/>
            </a:prstGeom>
          </p:spPr>
        </p:pic>
        <p:pic>
          <p:nvPicPr>
            <p:cNvPr id="360" name="Рисунок 359">
              <a:extLst>
                <a:ext uri="{FF2B5EF4-FFF2-40B4-BE49-F238E27FC236}">
                  <a16:creationId xmlns:a16="http://schemas.microsoft.com/office/drawing/2014/main" id="{41406E7F-A9C8-9801-2FF1-B896D9313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518" y="2107704"/>
              <a:ext cx="1242798" cy="1242798"/>
            </a:xfrm>
            <a:prstGeom prst="rect">
              <a:avLst/>
            </a:prstGeom>
          </p:spPr>
        </p:pic>
        <p:pic>
          <p:nvPicPr>
            <p:cNvPr id="362" name="Рисунок 361">
              <a:extLst>
                <a:ext uri="{FF2B5EF4-FFF2-40B4-BE49-F238E27FC236}">
                  <a16:creationId xmlns:a16="http://schemas.microsoft.com/office/drawing/2014/main" id="{A4FC6296-9C9B-B155-F62B-7E1BCA809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136" y="3302120"/>
              <a:ext cx="1242798" cy="1242798"/>
            </a:xfrm>
            <a:prstGeom prst="rect">
              <a:avLst/>
            </a:prstGeom>
          </p:spPr>
        </p:pic>
        <p:pic>
          <p:nvPicPr>
            <p:cNvPr id="364" name="Рисунок 363">
              <a:extLst>
                <a:ext uri="{FF2B5EF4-FFF2-40B4-BE49-F238E27FC236}">
                  <a16:creationId xmlns:a16="http://schemas.microsoft.com/office/drawing/2014/main" id="{191615F0-6869-8C1A-EDC6-91A279A81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530" y="1925498"/>
              <a:ext cx="1134406" cy="1210558"/>
            </a:xfrm>
            <a:prstGeom prst="rect">
              <a:avLst/>
            </a:prstGeom>
          </p:spPr>
        </p:pic>
        <p:pic>
          <p:nvPicPr>
            <p:cNvPr id="366" name="Рисунок 365">
              <a:extLst>
                <a:ext uri="{FF2B5EF4-FFF2-40B4-BE49-F238E27FC236}">
                  <a16:creationId xmlns:a16="http://schemas.microsoft.com/office/drawing/2014/main" id="{64AB9705-D28E-BD3A-2100-C0D66A462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842" y="715826"/>
              <a:ext cx="1092200" cy="1092200"/>
            </a:xfrm>
            <a:prstGeom prst="rect">
              <a:avLst/>
            </a:prstGeom>
          </p:spPr>
        </p:pic>
        <p:pic>
          <p:nvPicPr>
            <p:cNvPr id="368" name="Рисунок 367">
              <a:extLst>
                <a:ext uri="{FF2B5EF4-FFF2-40B4-BE49-F238E27FC236}">
                  <a16:creationId xmlns:a16="http://schemas.microsoft.com/office/drawing/2014/main" id="{E30EFC72-CCD7-B31D-E528-7F0127F4F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040" y="3423571"/>
              <a:ext cx="1364724" cy="1364724"/>
            </a:xfrm>
            <a:prstGeom prst="rect">
              <a:avLst/>
            </a:prstGeom>
          </p:spPr>
        </p:pic>
        <p:pic>
          <p:nvPicPr>
            <p:cNvPr id="370" name="Рисунок 369">
              <a:extLst>
                <a:ext uri="{FF2B5EF4-FFF2-40B4-BE49-F238E27FC236}">
                  <a16:creationId xmlns:a16="http://schemas.microsoft.com/office/drawing/2014/main" id="{F69C2F20-6E64-CC8A-C3C1-4AA7929D8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960" y="923189"/>
              <a:ext cx="1640235" cy="1640235"/>
            </a:xfrm>
            <a:prstGeom prst="rect">
              <a:avLst/>
            </a:prstGeom>
          </p:spPr>
        </p:pic>
        <p:pic>
          <p:nvPicPr>
            <p:cNvPr id="372" name="Рисунок 371">
              <a:extLst>
                <a:ext uri="{FF2B5EF4-FFF2-40B4-BE49-F238E27FC236}">
                  <a16:creationId xmlns:a16="http://schemas.microsoft.com/office/drawing/2014/main" id="{C3E16689-B04B-83A9-58B6-15ACBBA1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559" y="2425726"/>
              <a:ext cx="1390209" cy="1328213"/>
            </a:xfrm>
            <a:prstGeom prst="rect">
              <a:avLst/>
            </a:prstGeom>
          </p:spPr>
        </p:pic>
      </p:grpSp>
      <p:pic>
        <p:nvPicPr>
          <p:cNvPr id="374" name="Рисунок 373">
            <a:extLst>
              <a:ext uri="{FF2B5EF4-FFF2-40B4-BE49-F238E27FC236}">
                <a16:creationId xmlns:a16="http://schemas.microsoft.com/office/drawing/2014/main" id="{D868B350-2389-215C-E0C1-47F0FC29962C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7673865" y="892698"/>
            <a:ext cx="1280271" cy="1298561"/>
          </a:xfrm>
          <a:prstGeom prst="rect">
            <a:avLst/>
          </a:prstGeom>
        </p:spPr>
      </p:pic>
      <p:pic>
        <p:nvPicPr>
          <p:cNvPr id="375" name="Рисунок 374">
            <a:extLst>
              <a:ext uri="{FF2B5EF4-FFF2-40B4-BE49-F238E27FC236}">
                <a16:creationId xmlns:a16="http://schemas.microsoft.com/office/drawing/2014/main" id="{3E7118CE-287E-6C1B-BEFE-0E4AB25297CC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1975209" y="3665468"/>
            <a:ext cx="1280271" cy="1298561"/>
          </a:xfrm>
          <a:prstGeom prst="rect">
            <a:avLst/>
          </a:prstGeom>
        </p:spPr>
      </p:pic>
      <p:grpSp>
        <p:nvGrpSpPr>
          <p:cNvPr id="393" name="Группа 392">
            <a:extLst>
              <a:ext uri="{FF2B5EF4-FFF2-40B4-BE49-F238E27FC236}">
                <a16:creationId xmlns:a16="http://schemas.microsoft.com/office/drawing/2014/main" id="{3201D3ED-F6F3-EA49-6F88-61D0286A8FC7}"/>
              </a:ext>
            </a:extLst>
          </p:cNvPr>
          <p:cNvGrpSpPr/>
          <p:nvPr/>
        </p:nvGrpSpPr>
        <p:grpSpPr>
          <a:xfrm>
            <a:off x="170669" y="2139721"/>
            <a:ext cx="4622766" cy="4487248"/>
            <a:chOff x="289297" y="2218230"/>
            <a:chExt cx="4622766" cy="448724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D2DC124-69B8-51D8-E6BA-8CEC3F276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37211" y="2218230"/>
              <a:ext cx="4474852" cy="4487045"/>
            </a:xfrm>
            <a:prstGeom prst="rect">
              <a:avLst/>
            </a:prstGeom>
          </p:spPr>
        </p:pic>
        <p:pic>
          <p:nvPicPr>
            <p:cNvPr id="377" name="Рисунок 376">
              <a:extLst>
                <a:ext uri="{FF2B5EF4-FFF2-40B4-BE49-F238E27FC236}">
                  <a16:creationId xmlns:a16="http://schemas.microsoft.com/office/drawing/2014/main" id="{E46A566E-7DD2-01E7-78A0-F58E3C87A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9560" y="4307291"/>
              <a:ext cx="1207581" cy="1207581"/>
            </a:xfrm>
            <a:prstGeom prst="rect">
              <a:avLst/>
            </a:prstGeom>
          </p:spPr>
        </p:pic>
        <p:pic>
          <p:nvPicPr>
            <p:cNvPr id="380" name="Рисунок 379">
              <a:extLst>
                <a:ext uri="{FF2B5EF4-FFF2-40B4-BE49-F238E27FC236}">
                  <a16:creationId xmlns:a16="http://schemas.microsoft.com/office/drawing/2014/main" id="{C25791FB-A1CB-F646-DC1B-F91E346A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041" y="5292057"/>
              <a:ext cx="1282700" cy="1282700"/>
            </a:xfrm>
            <a:prstGeom prst="rect">
              <a:avLst/>
            </a:prstGeom>
          </p:spPr>
        </p:pic>
        <p:pic>
          <p:nvPicPr>
            <p:cNvPr id="382" name="Рисунок 381">
              <a:extLst>
                <a:ext uri="{FF2B5EF4-FFF2-40B4-BE49-F238E27FC236}">
                  <a16:creationId xmlns:a16="http://schemas.microsoft.com/office/drawing/2014/main" id="{7C634D44-CDCD-15C7-8BD2-440D53953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807" y="4500414"/>
              <a:ext cx="2205064" cy="2205064"/>
            </a:xfrm>
            <a:prstGeom prst="rect">
              <a:avLst/>
            </a:prstGeom>
          </p:spPr>
        </p:pic>
        <p:pic>
          <p:nvPicPr>
            <p:cNvPr id="384" name="Рисунок 383">
              <a:extLst>
                <a:ext uri="{FF2B5EF4-FFF2-40B4-BE49-F238E27FC236}">
                  <a16:creationId xmlns:a16="http://schemas.microsoft.com/office/drawing/2014/main" id="{A39D5351-3616-59DC-A02B-DC1033217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14" y="3603999"/>
              <a:ext cx="1476751" cy="1476751"/>
            </a:xfrm>
            <a:prstGeom prst="rect">
              <a:avLst/>
            </a:prstGeom>
          </p:spPr>
        </p:pic>
        <p:pic>
          <p:nvPicPr>
            <p:cNvPr id="386" name="Рисунок 385">
              <a:extLst>
                <a:ext uri="{FF2B5EF4-FFF2-40B4-BE49-F238E27FC236}">
                  <a16:creationId xmlns:a16="http://schemas.microsoft.com/office/drawing/2014/main" id="{D1962552-DF71-755C-60B1-283E1312B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297" y="3677581"/>
              <a:ext cx="1579733" cy="1579733"/>
            </a:xfrm>
            <a:prstGeom prst="rect">
              <a:avLst/>
            </a:prstGeom>
          </p:spPr>
        </p:pic>
        <p:pic>
          <p:nvPicPr>
            <p:cNvPr id="388" name="Рисунок 387">
              <a:extLst>
                <a:ext uri="{FF2B5EF4-FFF2-40B4-BE49-F238E27FC236}">
                  <a16:creationId xmlns:a16="http://schemas.microsoft.com/office/drawing/2014/main" id="{8C858EA7-4FBF-14AB-4BD7-111B87BEA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513" y="2712366"/>
              <a:ext cx="1274175" cy="1274175"/>
            </a:xfrm>
            <a:prstGeom prst="rect">
              <a:avLst/>
            </a:prstGeom>
          </p:spPr>
        </p:pic>
        <p:pic>
          <p:nvPicPr>
            <p:cNvPr id="390" name="Рисунок 389">
              <a:extLst>
                <a:ext uri="{FF2B5EF4-FFF2-40B4-BE49-F238E27FC236}">
                  <a16:creationId xmlns:a16="http://schemas.microsoft.com/office/drawing/2014/main" id="{3AADFE42-3ECE-31C2-FD91-71A692FC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720" y="3102532"/>
              <a:ext cx="1394519" cy="1394519"/>
            </a:xfrm>
            <a:prstGeom prst="rect">
              <a:avLst/>
            </a:prstGeom>
          </p:spPr>
        </p:pic>
        <p:pic>
          <p:nvPicPr>
            <p:cNvPr id="392" name="Рисунок 391">
              <a:extLst>
                <a:ext uri="{FF2B5EF4-FFF2-40B4-BE49-F238E27FC236}">
                  <a16:creationId xmlns:a16="http://schemas.microsoft.com/office/drawing/2014/main" id="{6A03A977-D2EA-E97B-A15A-E47AB78D7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7270" y="2329074"/>
              <a:ext cx="1367006" cy="1367006"/>
            </a:xfrm>
            <a:prstGeom prst="rect">
              <a:avLst/>
            </a:prstGeom>
          </p:spPr>
        </p:pic>
      </p:grpSp>
      <p:grpSp>
        <p:nvGrpSpPr>
          <p:cNvPr id="408" name="Группа 407">
            <a:extLst>
              <a:ext uri="{FF2B5EF4-FFF2-40B4-BE49-F238E27FC236}">
                <a16:creationId xmlns:a16="http://schemas.microsoft.com/office/drawing/2014/main" id="{5C628E63-8378-B095-4F3F-E68D5E8E221A}"/>
              </a:ext>
            </a:extLst>
          </p:cNvPr>
          <p:cNvGrpSpPr/>
          <p:nvPr/>
        </p:nvGrpSpPr>
        <p:grpSpPr>
          <a:xfrm>
            <a:off x="4785867" y="352331"/>
            <a:ext cx="4474852" cy="4576611"/>
            <a:chOff x="4919052" y="400588"/>
            <a:chExt cx="4474852" cy="4576611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F5B105-F717-D801-64E6-59C999896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9052" y="400588"/>
              <a:ext cx="4474852" cy="4487045"/>
            </a:xfrm>
            <a:prstGeom prst="rect">
              <a:avLst/>
            </a:prstGeom>
          </p:spPr>
        </p:pic>
        <p:pic>
          <p:nvPicPr>
            <p:cNvPr id="378" name="Рисунок 377">
              <a:extLst>
                <a:ext uri="{FF2B5EF4-FFF2-40B4-BE49-F238E27FC236}">
                  <a16:creationId xmlns:a16="http://schemas.microsoft.com/office/drawing/2014/main" id="{877E6C19-ADAE-1889-95EB-4BA0283D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2416" y="1842764"/>
              <a:ext cx="1207113" cy="1207113"/>
            </a:xfrm>
            <a:prstGeom prst="rect">
              <a:avLst/>
            </a:prstGeom>
          </p:spPr>
        </p:pic>
        <p:pic>
          <p:nvPicPr>
            <p:cNvPr id="395" name="Рисунок 394">
              <a:extLst>
                <a:ext uri="{FF2B5EF4-FFF2-40B4-BE49-F238E27FC236}">
                  <a16:creationId xmlns:a16="http://schemas.microsoft.com/office/drawing/2014/main" id="{43805622-CE30-28C0-60D1-EA2FD982F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272" y="2894228"/>
              <a:ext cx="1298562" cy="1298562"/>
            </a:xfrm>
            <a:prstGeom prst="rect">
              <a:avLst/>
            </a:prstGeom>
          </p:spPr>
        </p:pic>
        <p:pic>
          <p:nvPicPr>
            <p:cNvPr id="397" name="Рисунок 396">
              <a:extLst>
                <a:ext uri="{FF2B5EF4-FFF2-40B4-BE49-F238E27FC236}">
                  <a16:creationId xmlns:a16="http://schemas.microsoft.com/office/drawing/2014/main" id="{0EA938DF-480A-1A24-1D33-9F82DD24D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382" y="3340335"/>
              <a:ext cx="1636864" cy="1636864"/>
            </a:xfrm>
            <a:prstGeom prst="rect">
              <a:avLst/>
            </a:prstGeom>
          </p:spPr>
        </p:pic>
        <p:pic>
          <p:nvPicPr>
            <p:cNvPr id="399" name="Рисунок 398">
              <a:extLst>
                <a:ext uri="{FF2B5EF4-FFF2-40B4-BE49-F238E27FC236}">
                  <a16:creationId xmlns:a16="http://schemas.microsoft.com/office/drawing/2014/main" id="{C42A4197-D9BF-EDD3-D932-9E4A2ECA0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885" y="1981305"/>
              <a:ext cx="1298562" cy="1298562"/>
            </a:xfrm>
            <a:prstGeom prst="rect">
              <a:avLst/>
            </a:prstGeom>
          </p:spPr>
        </p:pic>
        <p:pic>
          <p:nvPicPr>
            <p:cNvPr id="401" name="Рисунок 400">
              <a:extLst>
                <a:ext uri="{FF2B5EF4-FFF2-40B4-BE49-F238E27FC236}">
                  <a16:creationId xmlns:a16="http://schemas.microsoft.com/office/drawing/2014/main" id="{F1BA902E-8364-9B5A-46EF-548365DFD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2371" y="2732160"/>
              <a:ext cx="1317670" cy="1317670"/>
            </a:xfrm>
            <a:prstGeom prst="rect">
              <a:avLst/>
            </a:prstGeom>
          </p:spPr>
        </p:pic>
        <p:pic>
          <p:nvPicPr>
            <p:cNvPr id="403" name="Рисунок 402">
              <a:extLst>
                <a:ext uri="{FF2B5EF4-FFF2-40B4-BE49-F238E27FC236}">
                  <a16:creationId xmlns:a16="http://schemas.microsoft.com/office/drawing/2014/main" id="{8051B30D-4492-D9DC-B9D2-D969A9A07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841" y="1491959"/>
              <a:ext cx="1510726" cy="1510726"/>
            </a:xfrm>
            <a:prstGeom prst="rect">
              <a:avLst/>
            </a:prstGeom>
          </p:spPr>
        </p:pic>
        <p:pic>
          <p:nvPicPr>
            <p:cNvPr id="405" name="Рисунок 404">
              <a:extLst>
                <a:ext uri="{FF2B5EF4-FFF2-40B4-BE49-F238E27FC236}">
                  <a16:creationId xmlns:a16="http://schemas.microsoft.com/office/drawing/2014/main" id="{22B82608-F306-7557-222D-DF5D7FA8D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774" y="493935"/>
              <a:ext cx="1312067" cy="1312067"/>
            </a:xfrm>
            <a:prstGeom prst="rect">
              <a:avLst/>
            </a:prstGeom>
          </p:spPr>
        </p:pic>
        <p:pic>
          <p:nvPicPr>
            <p:cNvPr id="407" name="Рисунок 406">
              <a:extLst>
                <a:ext uri="{FF2B5EF4-FFF2-40B4-BE49-F238E27FC236}">
                  <a16:creationId xmlns:a16="http://schemas.microsoft.com/office/drawing/2014/main" id="{240914FB-E857-DC73-C2AA-20F644E72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591" y="689118"/>
              <a:ext cx="1280271" cy="1280271"/>
            </a:xfrm>
            <a:prstGeom prst="rect">
              <a:avLst/>
            </a:prstGeom>
          </p:spPr>
        </p:pic>
      </p:grpSp>
      <p:pic>
        <p:nvPicPr>
          <p:cNvPr id="409" name="Рисунок 408">
            <a:extLst>
              <a:ext uri="{FF2B5EF4-FFF2-40B4-BE49-F238E27FC236}">
                <a16:creationId xmlns:a16="http://schemas.microsoft.com/office/drawing/2014/main" id="{5836EA1A-8C3E-BC81-3763-865188904119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3422716" y="4153444"/>
            <a:ext cx="1280271" cy="1298561"/>
          </a:xfrm>
          <a:prstGeom prst="rect">
            <a:avLst/>
          </a:prstGeom>
        </p:spPr>
      </p:pic>
      <p:pic>
        <p:nvPicPr>
          <p:cNvPr id="410" name="Рисунок 409">
            <a:extLst>
              <a:ext uri="{FF2B5EF4-FFF2-40B4-BE49-F238E27FC236}">
                <a16:creationId xmlns:a16="http://schemas.microsoft.com/office/drawing/2014/main" id="{951E3021-B33F-5D2D-F021-29ABC57B853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4879254" y="1768889"/>
            <a:ext cx="1280271" cy="1298561"/>
          </a:xfrm>
          <a:prstGeom prst="rect">
            <a:avLst/>
          </a:prstGeom>
        </p:spPr>
      </p:pic>
      <p:grpSp>
        <p:nvGrpSpPr>
          <p:cNvPr id="443" name="Группа 442">
            <a:extLst>
              <a:ext uri="{FF2B5EF4-FFF2-40B4-BE49-F238E27FC236}">
                <a16:creationId xmlns:a16="http://schemas.microsoft.com/office/drawing/2014/main" id="{430678BC-08D5-879F-FBFB-2807EA06A40A}"/>
              </a:ext>
            </a:extLst>
          </p:cNvPr>
          <p:cNvGrpSpPr/>
          <p:nvPr/>
        </p:nvGrpSpPr>
        <p:grpSpPr>
          <a:xfrm>
            <a:off x="439506" y="1902716"/>
            <a:ext cx="4474852" cy="4647740"/>
            <a:chOff x="469969" y="2067392"/>
            <a:chExt cx="4474852" cy="464774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6D081E1-A6A6-D36D-5359-F8F8016F6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69969" y="2228087"/>
              <a:ext cx="4474852" cy="4487045"/>
            </a:xfrm>
            <a:prstGeom prst="rect">
              <a:avLst/>
            </a:prstGeom>
          </p:spPr>
        </p:pic>
        <p:pic>
          <p:nvPicPr>
            <p:cNvPr id="412" name="Рисунок 411">
              <a:extLst>
                <a:ext uri="{FF2B5EF4-FFF2-40B4-BE49-F238E27FC236}">
                  <a16:creationId xmlns:a16="http://schemas.microsoft.com/office/drawing/2014/main" id="{2275EDCF-124D-BA51-1804-9F11E9F7F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23630" y="3559643"/>
              <a:ext cx="1586952" cy="1586952"/>
            </a:xfrm>
            <a:prstGeom prst="rect">
              <a:avLst/>
            </a:prstGeom>
          </p:spPr>
        </p:pic>
        <p:pic>
          <p:nvPicPr>
            <p:cNvPr id="415" name="Рисунок 414">
              <a:extLst>
                <a:ext uri="{FF2B5EF4-FFF2-40B4-BE49-F238E27FC236}">
                  <a16:creationId xmlns:a16="http://schemas.microsoft.com/office/drawing/2014/main" id="{6FF6C021-956B-CDD8-D080-CB5EF66FA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423" y="4539916"/>
              <a:ext cx="1633027" cy="1633027"/>
            </a:xfrm>
            <a:prstGeom prst="rect">
              <a:avLst/>
            </a:prstGeom>
          </p:spPr>
        </p:pic>
        <p:pic>
          <p:nvPicPr>
            <p:cNvPr id="417" name="Рисунок 416">
              <a:extLst>
                <a:ext uri="{FF2B5EF4-FFF2-40B4-BE49-F238E27FC236}">
                  <a16:creationId xmlns:a16="http://schemas.microsoft.com/office/drawing/2014/main" id="{86E31F15-FE71-AA46-F813-E1C0529A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197" y="5154154"/>
              <a:ext cx="1476751" cy="1476751"/>
            </a:xfrm>
            <a:prstGeom prst="rect">
              <a:avLst/>
            </a:prstGeom>
          </p:spPr>
        </p:pic>
        <p:pic>
          <p:nvPicPr>
            <p:cNvPr id="419" name="Рисунок 418">
              <a:extLst>
                <a:ext uri="{FF2B5EF4-FFF2-40B4-BE49-F238E27FC236}">
                  <a16:creationId xmlns:a16="http://schemas.microsoft.com/office/drawing/2014/main" id="{8D08D03C-6CEC-AE76-3D78-7C564ACA2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9657" y="3273294"/>
              <a:ext cx="1515762" cy="1515762"/>
            </a:xfrm>
            <a:prstGeom prst="rect">
              <a:avLst/>
            </a:prstGeom>
          </p:spPr>
        </p:pic>
        <p:pic>
          <p:nvPicPr>
            <p:cNvPr id="421" name="Рисунок 420">
              <a:extLst>
                <a:ext uri="{FF2B5EF4-FFF2-40B4-BE49-F238E27FC236}">
                  <a16:creationId xmlns:a16="http://schemas.microsoft.com/office/drawing/2014/main" id="{FF2CAED7-5CAB-AA11-B149-F92E6583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38" y="4951927"/>
              <a:ext cx="1221016" cy="1221016"/>
            </a:xfrm>
            <a:prstGeom prst="rect">
              <a:avLst/>
            </a:prstGeom>
          </p:spPr>
        </p:pic>
        <p:pic>
          <p:nvPicPr>
            <p:cNvPr id="423" name="Рисунок 422">
              <a:extLst>
                <a:ext uri="{FF2B5EF4-FFF2-40B4-BE49-F238E27FC236}">
                  <a16:creationId xmlns:a16="http://schemas.microsoft.com/office/drawing/2014/main" id="{40926529-5739-D0C8-B02A-9C98FE5BF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567" y="2067392"/>
              <a:ext cx="1893971" cy="1893971"/>
            </a:xfrm>
            <a:prstGeom prst="rect">
              <a:avLst/>
            </a:prstGeom>
          </p:spPr>
        </p:pic>
        <p:pic>
          <p:nvPicPr>
            <p:cNvPr id="425" name="Рисунок 424">
              <a:extLst>
                <a:ext uri="{FF2B5EF4-FFF2-40B4-BE49-F238E27FC236}">
                  <a16:creationId xmlns:a16="http://schemas.microsoft.com/office/drawing/2014/main" id="{0E778567-4EE1-9AEB-7023-FA15F3DFC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990" y="3561096"/>
              <a:ext cx="1387399" cy="1387399"/>
            </a:xfrm>
            <a:prstGeom prst="rect">
              <a:avLst/>
            </a:prstGeom>
          </p:spPr>
        </p:pic>
        <p:pic>
          <p:nvPicPr>
            <p:cNvPr id="427" name="Рисунок 426">
              <a:extLst>
                <a:ext uri="{FF2B5EF4-FFF2-40B4-BE49-F238E27FC236}">
                  <a16:creationId xmlns:a16="http://schemas.microsoft.com/office/drawing/2014/main" id="{41536AC9-D9CB-DD7B-A99C-3E557812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030" y="2817722"/>
              <a:ext cx="1205156" cy="903867"/>
            </a:xfrm>
            <a:prstGeom prst="rect">
              <a:avLst/>
            </a:prstGeom>
          </p:spPr>
        </p:pic>
      </p:grpSp>
      <p:grpSp>
        <p:nvGrpSpPr>
          <p:cNvPr id="442" name="Группа 441">
            <a:extLst>
              <a:ext uri="{FF2B5EF4-FFF2-40B4-BE49-F238E27FC236}">
                <a16:creationId xmlns:a16="http://schemas.microsoft.com/office/drawing/2014/main" id="{2B7A69B4-FF0B-C0F6-A3B9-7F2ED6F06D52}"/>
              </a:ext>
            </a:extLst>
          </p:cNvPr>
          <p:cNvGrpSpPr/>
          <p:nvPr/>
        </p:nvGrpSpPr>
        <p:grpSpPr>
          <a:xfrm>
            <a:off x="4893372" y="242413"/>
            <a:ext cx="4497110" cy="4487045"/>
            <a:chOff x="4922563" y="386097"/>
            <a:chExt cx="4497110" cy="4487045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434DD02-11DC-E071-3C78-1D5ECF88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4821" y="386097"/>
              <a:ext cx="4474852" cy="4487045"/>
            </a:xfrm>
            <a:prstGeom prst="rect">
              <a:avLst/>
            </a:prstGeom>
          </p:spPr>
        </p:pic>
        <p:pic>
          <p:nvPicPr>
            <p:cNvPr id="413" name="Рисунок 412">
              <a:extLst>
                <a:ext uri="{FF2B5EF4-FFF2-40B4-BE49-F238E27FC236}">
                  <a16:creationId xmlns:a16="http://schemas.microsoft.com/office/drawing/2014/main" id="{43F04FD4-4B07-6B00-77FA-7130A1E87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2563" y="1764521"/>
              <a:ext cx="1576467" cy="1576467"/>
            </a:xfrm>
            <a:prstGeom prst="rect">
              <a:avLst/>
            </a:prstGeom>
          </p:spPr>
        </p:pic>
        <p:pic>
          <p:nvPicPr>
            <p:cNvPr id="429" name="Рисунок 428">
              <a:extLst>
                <a:ext uri="{FF2B5EF4-FFF2-40B4-BE49-F238E27FC236}">
                  <a16:creationId xmlns:a16="http://schemas.microsoft.com/office/drawing/2014/main" id="{DC4393FB-73C4-359D-572D-B10ABCD7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963" y="2013343"/>
              <a:ext cx="1280271" cy="1280271"/>
            </a:xfrm>
            <a:prstGeom prst="rect">
              <a:avLst/>
            </a:prstGeom>
          </p:spPr>
        </p:pic>
        <p:pic>
          <p:nvPicPr>
            <p:cNvPr id="431" name="Рисунок 430">
              <a:extLst>
                <a:ext uri="{FF2B5EF4-FFF2-40B4-BE49-F238E27FC236}">
                  <a16:creationId xmlns:a16="http://schemas.microsoft.com/office/drawing/2014/main" id="{08BE6D36-2B96-58EF-1B01-E662C675B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277" y="3210236"/>
              <a:ext cx="1127996" cy="1114496"/>
            </a:xfrm>
            <a:prstGeom prst="rect">
              <a:avLst/>
            </a:prstGeom>
          </p:spPr>
        </p:pic>
        <p:pic>
          <p:nvPicPr>
            <p:cNvPr id="433" name="Рисунок 432">
              <a:extLst>
                <a:ext uri="{FF2B5EF4-FFF2-40B4-BE49-F238E27FC236}">
                  <a16:creationId xmlns:a16="http://schemas.microsoft.com/office/drawing/2014/main" id="{7D0E2928-16BA-69C8-A5BF-DD4D27738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050" y="3422681"/>
              <a:ext cx="1280271" cy="1280271"/>
            </a:xfrm>
            <a:prstGeom prst="rect">
              <a:avLst/>
            </a:prstGeom>
          </p:spPr>
        </p:pic>
        <p:pic>
          <p:nvPicPr>
            <p:cNvPr id="435" name="Рисунок 434">
              <a:extLst>
                <a:ext uri="{FF2B5EF4-FFF2-40B4-BE49-F238E27FC236}">
                  <a16:creationId xmlns:a16="http://schemas.microsoft.com/office/drawing/2014/main" id="{53D4F804-E314-5993-E2EB-6CF1C6CCE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6894" y="2839430"/>
              <a:ext cx="1188822" cy="1188822"/>
            </a:xfrm>
            <a:prstGeom prst="rect">
              <a:avLst/>
            </a:prstGeom>
          </p:spPr>
        </p:pic>
        <p:pic>
          <p:nvPicPr>
            <p:cNvPr id="437" name="Рисунок 436">
              <a:extLst>
                <a:ext uri="{FF2B5EF4-FFF2-40B4-BE49-F238E27FC236}">
                  <a16:creationId xmlns:a16="http://schemas.microsoft.com/office/drawing/2014/main" id="{2B816CD4-D9C8-BE4F-5080-42A763BA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480" y="554631"/>
              <a:ext cx="1451650" cy="1451650"/>
            </a:xfrm>
            <a:prstGeom prst="rect">
              <a:avLst/>
            </a:prstGeom>
          </p:spPr>
        </p:pic>
        <p:pic>
          <p:nvPicPr>
            <p:cNvPr id="439" name="Рисунок 438">
              <a:extLst>
                <a:ext uri="{FF2B5EF4-FFF2-40B4-BE49-F238E27FC236}">
                  <a16:creationId xmlns:a16="http://schemas.microsoft.com/office/drawing/2014/main" id="{A925C74D-3332-21AF-11E1-E7ED603CF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147" y="1678601"/>
              <a:ext cx="1243411" cy="1188822"/>
            </a:xfrm>
            <a:prstGeom prst="rect">
              <a:avLst/>
            </a:prstGeom>
          </p:spPr>
        </p:pic>
        <p:pic>
          <p:nvPicPr>
            <p:cNvPr id="441" name="Рисунок 440">
              <a:extLst>
                <a:ext uri="{FF2B5EF4-FFF2-40B4-BE49-F238E27FC236}">
                  <a16:creationId xmlns:a16="http://schemas.microsoft.com/office/drawing/2014/main" id="{53FCEBB4-A869-D6BD-F9F5-9FFD5ACFE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3373" y="480905"/>
              <a:ext cx="1627994" cy="1627994"/>
            </a:xfrm>
            <a:prstGeom prst="rect">
              <a:avLst/>
            </a:prstGeom>
          </p:spPr>
        </p:pic>
      </p:grpSp>
      <p:pic>
        <p:nvPicPr>
          <p:cNvPr id="444" name="Рисунок 443">
            <a:extLst>
              <a:ext uri="{FF2B5EF4-FFF2-40B4-BE49-F238E27FC236}">
                <a16:creationId xmlns:a16="http://schemas.microsoft.com/office/drawing/2014/main" id="{6C8F7001-BD01-0189-84E1-7F4EB0DE0667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5081596" y="1836656"/>
            <a:ext cx="1280271" cy="1298561"/>
          </a:xfrm>
          <a:prstGeom prst="rect">
            <a:avLst/>
          </a:prstGeom>
        </p:spPr>
      </p:pic>
      <p:pic>
        <p:nvPicPr>
          <p:cNvPr id="445" name="Рисунок 444">
            <a:extLst>
              <a:ext uri="{FF2B5EF4-FFF2-40B4-BE49-F238E27FC236}">
                <a16:creationId xmlns:a16="http://schemas.microsoft.com/office/drawing/2014/main" id="{C55E5550-3EB8-43FD-369F-204560E22B57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2077717" y="3613854"/>
            <a:ext cx="1296565" cy="1315088"/>
          </a:xfrm>
          <a:prstGeom prst="rect">
            <a:avLst/>
          </a:prstGeom>
        </p:spPr>
      </p:pic>
      <p:pic>
        <p:nvPicPr>
          <p:cNvPr id="447" name="Рисунок 446">
            <a:extLst>
              <a:ext uri="{FF2B5EF4-FFF2-40B4-BE49-F238E27FC236}">
                <a16:creationId xmlns:a16="http://schemas.microsoft.com/office/drawing/2014/main" id="{A4E779BC-D779-65CF-07E5-2F927470EB5B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6" y="100692"/>
            <a:ext cx="1162088" cy="1162088"/>
          </a:xfrm>
          <a:prstGeom prst="rect">
            <a:avLst/>
          </a:prstGeom>
        </p:spPr>
      </p:pic>
      <p:pic>
        <p:nvPicPr>
          <p:cNvPr id="449" name="Рисунок 448">
            <a:extLst>
              <a:ext uri="{FF2B5EF4-FFF2-40B4-BE49-F238E27FC236}">
                <a16:creationId xmlns:a16="http://schemas.microsoft.com/office/drawing/2014/main" id="{F69EB560-B446-4221-750C-49038F48C6B8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38" y="97564"/>
            <a:ext cx="1862586" cy="2010041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5E9B2FB6-A0D8-2B7C-0146-DE3F92B39A52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3321943" y="2774456"/>
            <a:ext cx="1229708" cy="1246104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059CE118-9390-37A2-D07A-69A79C9C3BF2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3087727" y="2613480"/>
            <a:ext cx="127417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29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2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E3D3DD2-ACEE-47D8-85BA-5404388C5E3D}"/>
</file>

<file path=customXml/itemProps2.xml><?xml version="1.0" encoding="utf-8"?>
<ds:datastoreItem xmlns:ds="http://schemas.openxmlformats.org/officeDocument/2006/customXml" ds:itemID="{996740FF-8CEA-4295-ACF9-530C6F7E902C}"/>
</file>

<file path=customXml/itemProps3.xml><?xml version="1.0" encoding="utf-8"?>
<ds:datastoreItem xmlns:ds="http://schemas.openxmlformats.org/officeDocument/2006/customXml" ds:itemID="{F22DB5F0-9F33-4538-8222-43A206290F5C}"/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2026-02-21T10:13:58Z</dcterms:created>
  <dcterms:modified xsi:type="dcterms:W3CDTF">2026-02-22T21:06:24Z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