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8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5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8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8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5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184175" y="396705"/>
            <a:ext cx="8823036" cy="61791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9" y="668340"/>
            <a:ext cx="1514764" cy="15147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8" y="2602274"/>
            <a:ext cx="1514764" cy="1514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92" y="2718954"/>
            <a:ext cx="2911762" cy="29117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00" y="2445256"/>
            <a:ext cx="2232891" cy="2232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8" y="668340"/>
            <a:ext cx="1444694" cy="14446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10" y="4769964"/>
            <a:ext cx="1444694" cy="14446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45" y="4609802"/>
            <a:ext cx="1672795" cy="16727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10" y="2568110"/>
            <a:ext cx="1672795" cy="1672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2" y="-38420"/>
            <a:ext cx="2937164" cy="2937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1" y="2224450"/>
            <a:ext cx="2232891" cy="2232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5" y="2049026"/>
            <a:ext cx="2937164" cy="2937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8" y="4442232"/>
            <a:ext cx="2133600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2" y="3977617"/>
            <a:ext cx="2937164" cy="2937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83" y="2006230"/>
            <a:ext cx="2937164" cy="2937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36" y="1935725"/>
            <a:ext cx="2937164" cy="2937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76" y="4008679"/>
            <a:ext cx="2937164" cy="2937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7" y="2067118"/>
            <a:ext cx="2937164" cy="2937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2" y="358922"/>
            <a:ext cx="2133600" cy="2133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25" y="1969"/>
            <a:ext cx="2937164" cy="2937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17" y="4040450"/>
            <a:ext cx="2937164" cy="29371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71" y="-29093"/>
            <a:ext cx="2937164" cy="29371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9" y="4815921"/>
            <a:ext cx="1398310" cy="1398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91" y="4090066"/>
            <a:ext cx="2937164" cy="29371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16" y="809789"/>
            <a:ext cx="1513466" cy="15134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97" y="93786"/>
            <a:ext cx="2937164" cy="2937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2" y="-56112"/>
            <a:ext cx="748935" cy="72994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6" y="-107054"/>
            <a:ext cx="6904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362C79-9A89-4279-B7F4-24CE250CE038}"/>
</file>

<file path=customXml/itemProps2.xml><?xml version="1.0" encoding="utf-8"?>
<ds:datastoreItem xmlns:ds="http://schemas.openxmlformats.org/officeDocument/2006/customXml" ds:itemID="{FCBCBA0D-7A24-4583-B5B2-F28A73083E71}"/>
</file>

<file path=customXml/itemProps3.xml><?xml version="1.0" encoding="utf-8"?>
<ds:datastoreItem xmlns:ds="http://schemas.openxmlformats.org/officeDocument/2006/customXml" ds:itemID="{0A79FEFD-7718-4978-A969-C779088603C6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7</cp:revision>
  <dcterms:created xsi:type="dcterms:W3CDTF">2026-02-18T09:24:33Z</dcterms:created>
  <dcterms:modified xsi:type="dcterms:W3CDTF">2026-02-18T10:34:14Z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