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3.png"/><Relationship Id="rId47" Type="http://schemas.openxmlformats.org/officeDocument/2006/relationships/image" Target="../media/image37.png"/><Relationship Id="rId50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9.png"/><Relationship Id="rId46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2.png"/><Relationship Id="rId5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8.png"/><Relationship Id="rId40" Type="http://schemas.openxmlformats.org/officeDocument/2006/relationships/image" Target="../media/image31.png"/><Relationship Id="rId45" Type="http://schemas.openxmlformats.org/officeDocument/2006/relationships/image" Target="../media/image35.png"/><Relationship Id="rId53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7.png"/><Relationship Id="rId49" Type="http://schemas.openxmlformats.org/officeDocument/2006/relationships/image" Target="../media/image3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microsoft.com/office/2007/relationships/hdphoto" Target="../media/hdphoto8.wdp"/><Relationship Id="rId52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openxmlformats.org/officeDocument/2006/relationships/image" Target="../media/image26.png"/><Relationship Id="rId43" Type="http://schemas.openxmlformats.org/officeDocument/2006/relationships/image" Target="../media/image34.png"/><Relationship Id="rId48" Type="http://schemas.openxmlformats.org/officeDocument/2006/relationships/image" Target="../media/image38.png"/><Relationship Id="rId8" Type="http://schemas.openxmlformats.org/officeDocument/2006/relationships/image" Target="../media/image6.png"/><Relationship Id="rId5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110" y="1467586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2149" y="4566667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9145" y="456666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631" y="356793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2301" y="560854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3869" y="2477147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81" y="4573369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12" y="1467586"/>
            <a:ext cx="990882" cy="92151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18" y="2518297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92" y="4546813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36" y="3567933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37" y="5668427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864586" y="2485683"/>
            <a:ext cx="1132464" cy="1017809"/>
            <a:chOff x="5306242" y="2543330"/>
            <a:chExt cx="1132464" cy="101780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89844" l="1465" r="92773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466488" y="2619101"/>
              <a:ext cx="920307" cy="942038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657598" y="1454309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43018" y="156841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653249" y="458027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8937"/>
              <a:ext cx="955413" cy="94898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639845" y="3541165"/>
            <a:ext cx="1132464" cy="968157"/>
            <a:chOff x="4077887" y="3579047"/>
            <a:chExt cx="1132464" cy="96815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715343"/>
              <a:ext cx="986769" cy="740076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428653" y="5555391"/>
            <a:ext cx="1200646" cy="1200646"/>
            <a:chOff x="2833045" y="5598996"/>
            <a:chExt cx="1200646" cy="1200646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045" y="5598996"/>
              <a:ext cx="1200646" cy="1200646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662196" y="5586301"/>
            <a:ext cx="1146510" cy="1124179"/>
            <a:chOff x="4077887" y="5635496"/>
            <a:chExt cx="1146510" cy="1124179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0218" y="5635496"/>
              <a:ext cx="1124179" cy="1124179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463194" y="2477147"/>
            <a:ext cx="1132464" cy="991054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01230" y="2585972"/>
              <a:ext cx="892133" cy="871521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060788" y="2479425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0" r="11730"/>
            <a:stretch/>
          </p:blipFill>
          <p:spPr>
            <a:xfrm>
              <a:off x="6831322" y="2615443"/>
              <a:ext cx="649302" cy="84831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054769" y="3527791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80590" y="3685013"/>
              <a:ext cx="1052515" cy="860149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859279" y="1444498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646529" y="2416993"/>
            <a:ext cx="1136426" cy="1143856"/>
            <a:chOff x="4073925" y="2465305"/>
            <a:chExt cx="1136426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9961" b="89844" l="8594" r="92969">
                          <a14:foregroundMark x1="9375" y1="50098" x2="8594" y2="65625"/>
                          <a14:foregroundMark x1="81152" y1="37500" x2="85547" y2="55273"/>
                          <a14:foregroundMark x1="90039" y1="38184" x2="92969" y2="50781"/>
                          <a14:foregroundMark x1="92188" y1="67773" x2="92969" y2="7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073925" y="2465305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454788" y="354284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6784" y="3632049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069449" y="5598440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844211" y="4492586"/>
            <a:ext cx="1132464" cy="1072896"/>
            <a:chOff x="5306242" y="4521545"/>
            <a:chExt cx="1132464" cy="1072896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r="1887"/>
            <a:stretch/>
          </p:blipFill>
          <p:spPr>
            <a:xfrm>
              <a:off x="5397368" y="4521545"/>
              <a:ext cx="1032395" cy="1072896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476587" y="1460457"/>
            <a:ext cx="1132464" cy="968157"/>
            <a:chOff x="2849532" y="1507613"/>
            <a:chExt cx="1132464" cy="96815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7714"/>
              <a:ext cx="905344" cy="905344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859279" y="3482719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453025" y="456915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061967" y="146045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0604" y="1547632"/>
              <a:ext cx="967848" cy="9752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859279" y="5608543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056124" y="4573369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12" y="2217807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9BF70BE-E612-43A7-99FD-C9232923DA08}"/>
</file>

<file path=customXml/itemProps2.xml><?xml version="1.0" encoding="utf-8"?>
<ds:datastoreItem xmlns:ds="http://schemas.openxmlformats.org/officeDocument/2006/customXml" ds:itemID="{A6E28B71-AEB2-4788-B3F0-7E4FF7AC3B51}"/>
</file>

<file path=customXml/itemProps3.xml><?xml version="1.0" encoding="utf-8"?>
<ds:datastoreItem xmlns:ds="http://schemas.openxmlformats.org/officeDocument/2006/customXml" ds:itemID="{1EB38C5F-CB17-447E-9ED0-FF180ED51BAF}"/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15</cp:revision>
  <dcterms:created xsi:type="dcterms:W3CDTF">2025-11-12T09:20:57Z</dcterms:created>
  <dcterms:modified xsi:type="dcterms:W3CDTF">2026-02-22T19:44:51Z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