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110" y="1467586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149" y="4566667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9145" y="456666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1631" y="356793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301" y="560854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869" y="247714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81" y="4573369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12" y="1467586"/>
            <a:ext cx="990882" cy="921515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18" y="251829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92" y="454681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6" y="3567933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37" y="5668427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864586" y="2485683"/>
            <a:ext cx="1132464" cy="1017809"/>
            <a:chOff x="5306242" y="2543330"/>
            <a:chExt cx="1132464" cy="10178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466488" y="2619101"/>
              <a:ext cx="920307" cy="942038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657598" y="1454309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3018" y="1568414"/>
              <a:ext cx="861137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653249" y="458027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8937"/>
              <a:ext cx="955413" cy="94898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639845" y="3541165"/>
            <a:ext cx="1132464" cy="968157"/>
            <a:chOff x="4077887" y="3579047"/>
            <a:chExt cx="1132464" cy="96815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715343"/>
              <a:ext cx="986769" cy="740076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445140" y="5606876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662196" y="5586301"/>
            <a:ext cx="1146510" cy="1124179"/>
            <a:chOff x="4077887" y="5635496"/>
            <a:chExt cx="1146510" cy="112417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0218" y="5635496"/>
              <a:ext cx="1124179" cy="1124179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463194" y="2477147"/>
            <a:ext cx="1132464" cy="1036149"/>
            <a:chOff x="2849532" y="2543330"/>
            <a:chExt cx="1132464" cy="101221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82294"/>
              <a:ext cx="996263" cy="97324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060788" y="2479425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r="11730"/>
            <a:stretch/>
          </p:blipFill>
          <p:spPr>
            <a:xfrm>
              <a:off x="6831322" y="2615443"/>
              <a:ext cx="649302" cy="84831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054769" y="3527791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0590" y="3685013"/>
              <a:ext cx="1052515" cy="860149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859279" y="1444498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646529" y="2416993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9961" b="89844" l="8594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454788" y="354284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069449" y="5598440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44211" y="4585592"/>
            <a:ext cx="1132464" cy="979889"/>
            <a:chOff x="5306242" y="4614551"/>
            <a:chExt cx="1132464" cy="97988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18" t="-8176" r="-2434" b="-782"/>
            <a:stretch>
              <a:fillRect/>
            </a:stretch>
          </p:blipFill>
          <p:spPr>
            <a:xfrm>
              <a:off x="5486864" y="4614551"/>
              <a:ext cx="942899" cy="979889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476587" y="1460457"/>
            <a:ext cx="1132464" cy="968157"/>
            <a:chOff x="2849532" y="1507613"/>
            <a:chExt cx="1132464" cy="96815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7714"/>
              <a:ext cx="905344" cy="905344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859279" y="3482719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453025" y="456915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061967" y="146045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0604" y="1547632"/>
              <a:ext cx="967848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859279" y="5608543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056124" y="4573369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69" y="2339794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17423E-C1F1-4140-9F4C-DEEE6447CF91}"/>
</file>

<file path=customXml/itemProps2.xml><?xml version="1.0" encoding="utf-8"?>
<ds:datastoreItem xmlns:ds="http://schemas.openxmlformats.org/officeDocument/2006/customXml" ds:itemID="{FCD7BB01-67CC-4F8E-AD26-DBBB98B0FF62}"/>
</file>

<file path=customXml/itemProps3.xml><?xml version="1.0" encoding="utf-8"?>
<ds:datastoreItem xmlns:ds="http://schemas.openxmlformats.org/officeDocument/2006/customXml" ds:itemID="{9B0DDDD5-CCB5-44B0-AD0C-3D83E80F0014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2025-11-12T09:20:57Z</dcterms:created>
  <dcterms:modified xsi:type="dcterms:W3CDTF">2026-02-22T19:35:45Z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