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B22280-8AD4-93D4-E806-947114879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B40217-C1A0-6EF4-B7AA-95B684246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79D51B-E9FD-20A0-5654-257981B5C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0676D3-5167-EA18-FCFD-CB7C16C08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0C7765-5E95-354C-5C7D-9D39E228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36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52778-79A1-228C-5776-EBCC4228B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D63791-74DE-3EB1-5308-B44CF067C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95A490-45F2-D153-AB45-9060E7758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A1D9A-2109-ECDF-6C83-A1F07A408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38C31B-94E5-E2B5-0FCF-A1C571B12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93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D666E88-2B86-8C58-6560-2FC35747B1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9DC965-A3EF-3313-DA66-7503747D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70A64-B260-C7AD-DF0F-1D8243A0C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121267-27EB-6E86-B3C9-3C4A183B2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382BDA-CA07-87FE-79B7-D395D3412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229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719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431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43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349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741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158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070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50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E6F2C-C48C-F3B2-8376-256BFBB9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5B195D-2868-3FFD-2AFE-6E7545EBB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4C7B8E-CF35-EC48-BA7F-688AA44EC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0CD6E-2A4B-561C-E095-8E7757284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BAE1CD-9179-D15F-E92C-3AE978FEF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566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3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995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892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34EE4-42A4-E665-C0D2-17DEC8F6A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94B6C1-FE79-F263-47D4-E336136C6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8F25C6-FB9D-C1E8-6981-8F125ABC3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0966F-640F-A908-C3B7-DC123978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9A00E4-C777-5790-508A-EE0F1D4B4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505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F0824-0D04-DD46-7247-5D9CC0622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E82C85-3616-93F6-6F7A-EFC2D0A9CD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FD8BC2-23AE-BFF5-5330-DB2500A07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8F7CE7-1CE6-D785-A2FC-A49651B25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FC55ED-186B-473B-0312-77519B815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8BA06B-47A3-39F2-C0F9-2DDD6EFA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073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D64666-1F38-287E-1C7A-9406DB934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E80555-2293-7F4B-23E4-5713847DC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B0F2D5-FCDD-185B-219B-B647A19796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DB82AB-DA4D-F7A1-0A42-E5A276674A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58D9E3D-840F-C7AB-F484-E15475EB6A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E7FCB4-498A-7B46-A386-738821281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9CE14-645A-5FFB-19A6-F9D139695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3FF49A6-E36A-C527-651E-325D9F9E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766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6BF9E-D6DB-6EA4-DFC5-DC4C1258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7868006-EBCB-FED3-A8F5-9C1B8A9D9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E51957-2529-6D9C-8579-BB255224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E0BAF3-5BCA-D652-BC53-2F3853DE6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629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6E2964-97B1-FDB5-EE7B-C25BF109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CA44D1-5163-C94B-4077-C3F09F936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BA42F1-DE50-1CC0-134B-18EEFF68D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922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7E979-715E-8E6D-8647-90AF909D8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FD9271-73BB-2567-63B2-649B99E8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D4E1E6-FFCB-376B-0574-45DFF0B67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5FDF08-C370-A7EE-1AFF-5A301E346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F664E8-3E7A-3D6B-C543-43F93435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47ABDB-CADC-2AD3-751C-DE8D2AEF3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36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A73A1-78D1-E488-2F39-BE94515E2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FC4B2A-21AB-B7E6-EEE2-6F2374E06E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5C39B5-A33E-0843-D712-D46CEC78B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081567-ADB7-11B2-7081-275DEBE2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502F56-D60B-6904-CBC4-ADE77B4A7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E516CE-E5B3-50C2-E133-71CD44F9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266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8B709-DC99-67A4-1DDF-C3C193FD8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92CD5A-F09E-5F21-F808-031464B85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45A4D-6782-2E6D-91B2-8A173696A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796AC2-A468-CE93-5FCB-44A0A6F7C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00691A-F102-B718-8D04-E4B5A9AA21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82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09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26" Type="http://schemas.openxmlformats.org/officeDocument/2006/relationships/image" Target="../media/image19.png"/><Relationship Id="rId39" Type="http://schemas.openxmlformats.org/officeDocument/2006/relationships/image" Target="../media/image28.png"/><Relationship Id="rId21" Type="http://schemas.microsoft.com/office/2007/relationships/hdphoto" Target="../media/hdphoto4.wdp"/><Relationship Id="rId34" Type="http://schemas.microsoft.com/office/2007/relationships/hdphoto" Target="../media/hdphoto8.wdp"/><Relationship Id="rId42" Type="http://schemas.openxmlformats.org/officeDocument/2006/relationships/image" Target="../media/image31.png"/><Relationship Id="rId47" Type="http://schemas.openxmlformats.org/officeDocument/2006/relationships/image" Target="../media/image35.png"/><Relationship Id="rId50" Type="http://schemas.openxmlformats.org/officeDocument/2006/relationships/image" Target="../media/image38.png"/><Relationship Id="rId55" Type="http://schemas.openxmlformats.org/officeDocument/2006/relationships/image" Target="../media/image43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17" Type="http://schemas.microsoft.com/office/2007/relationships/hdphoto" Target="../media/hdphoto3.wdp"/><Relationship Id="rId25" Type="http://schemas.openxmlformats.org/officeDocument/2006/relationships/image" Target="../media/image18.png"/><Relationship Id="rId33" Type="http://schemas.openxmlformats.org/officeDocument/2006/relationships/image" Target="../media/image24.png"/><Relationship Id="rId38" Type="http://schemas.openxmlformats.org/officeDocument/2006/relationships/image" Target="../media/image27.png"/><Relationship Id="rId46" Type="http://schemas.openxmlformats.org/officeDocument/2006/relationships/image" Target="../media/image34.pn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openxmlformats.org/officeDocument/2006/relationships/image" Target="../media/image21.png"/><Relationship Id="rId41" Type="http://schemas.openxmlformats.org/officeDocument/2006/relationships/image" Target="../media/image30.png"/><Relationship Id="rId54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17.png"/><Relationship Id="rId32" Type="http://schemas.openxmlformats.org/officeDocument/2006/relationships/image" Target="../media/image23.png"/><Relationship Id="rId37" Type="http://schemas.openxmlformats.org/officeDocument/2006/relationships/image" Target="../media/image26.png"/><Relationship Id="rId40" Type="http://schemas.openxmlformats.org/officeDocument/2006/relationships/image" Target="../media/image29.png"/><Relationship Id="rId45" Type="http://schemas.openxmlformats.org/officeDocument/2006/relationships/image" Target="../media/image33.png"/><Relationship Id="rId53" Type="http://schemas.openxmlformats.org/officeDocument/2006/relationships/image" Target="../media/image41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microsoft.com/office/2007/relationships/hdphoto" Target="../media/hdphoto5.wdp"/><Relationship Id="rId28" Type="http://schemas.openxmlformats.org/officeDocument/2006/relationships/image" Target="../media/image20.png"/><Relationship Id="rId36" Type="http://schemas.microsoft.com/office/2007/relationships/hdphoto" Target="../media/hdphoto9.wdp"/><Relationship Id="rId49" Type="http://schemas.openxmlformats.org/officeDocument/2006/relationships/image" Target="../media/image37.png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31" Type="http://schemas.openxmlformats.org/officeDocument/2006/relationships/image" Target="../media/image22.png"/><Relationship Id="rId44" Type="http://schemas.microsoft.com/office/2007/relationships/hdphoto" Target="../media/hdphoto10.wdp"/><Relationship Id="rId52" Type="http://schemas.openxmlformats.org/officeDocument/2006/relationships/image" Target="../media/image40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microsoft.com/office/2007/relationships/hdphoto" Target="../media/hdphoto2.wdp"/><Relationship Id="rId22" Type="http://schemas.openxmlformats.org/officeDocument/2006/relationships/image" Target="../media/image16.png"/><Relationship Id="rId27" Type="http://schemas.microsoft.com/office/2007/relationships/hdphoto" Target="../media/hdphoto6.wdp"/><Relationship Id="rId30" Type="http://schemas.microsoft.com/office/2007/relationships/hdphoto" Target="../media/hdphoto7.wdp"/><Relationship Id="rId35" Type="http://schemas.openxmlformats.org/officeDocument/2006/relationships/image" Target="../media/image25.png"/><Relationship Id="rId43" Type="http://schemas.openxmlformats.org/officeDocument/2006/relationships/image" Target="../media/image32.png"/><Relationship Id="rId48" Type="http://schemas.openxmlformats.org/officeDocument/2006/relationships/image" Target="../media/image36.png"/><Relationship Id="rId56" Type="http://schemas.openxmlformats.org/officeDocument/2006/relationships/image" Target="../media/image44.png"/><Relationship Id="rId8" Type="http://schemas.openxmlformats.org/officeDocument/2006/relationships/image" Target="../media/image6.png"/><Relationship Id="rId51" Type="http://schemas.openxmlformats.org/officeDocument/2006/relationships/image" Target="../media/image39.pn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684F0BA-3709-F069-A555-3C47A7C2F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4442" cy="694073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35955" y="434686"/>
            <a:ext cx="6040152" cy="63367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576466"/>
              </p:ext>
            </p:extLst>
          </p:nvPr>
        </p:nvGraphicFramePr>
        <p:xfrm>
          <a:off x="2562329" y="554207"/>
          <a:ext cx="6040152" cy="61206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66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7067"/>
          <a:stretch/>
        </p:blipFill>
        <p:spPr>
          <a:xfrm>
            <a:off x="3592018" y="645587"/>
            <a:ext cx="1041876" cy="860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r="-949" b="67067"/>
          <a:stretch/>
        </p:blipFill>
        <p:spPr>
          <a:xfrm>
            <a:off x="4796470" y="645587"/>
            <a:ext cx="1031471" cy="840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68627" r="49817" b="173"/>
          <a:stretch/>
        </p:blipFill>
        <p:spPr>
          <a:xfrm>
            <a:off x="6017350" y="608396"/>
            <a:ext cx="1038774" cy="8053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33125" r="49817" b="33750"/>
          <a:stretch/>
        </p:blipFill>
        <p:spPr>
          <a:xfrm>
            <a:off x="7227074" y="629094"/>
            <a:ext cx="1052515" cy="866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5" t="15148" r="36875" b="16152"/>
          <a:stretch/>
        </p:blipFill>
        <p:spPr>
          <a:xfrm>
            <a:off x="2806742" y="5655058"/>
            <a:ext cx="548639" cy="9306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6" t="12787" r="34568" b="14913"/>
          <a:stretch/>
        </p:blipFill>
        <p:spPr>
          <a:xfrm>
            <a:off x="2806742" y="4546025"/>
            <a:ext cx="656452" cy="9895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5" t="22724" r="39475" b="17876"/>
          <a:stretch/>
        </p:blipFill>
        <p:spPr>
          <a:xfrm>
            <a:off x="2812341" y="3559265"/>
            <a:ext cx="599064" cy="9339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0" t="12974" r="36750" b="19685"/>
          <a:stretch/>
        </p:blipFill>
        <p:spPr>
          <a:xfrm>
            <a:off x="2777059" y="2520703"/>
            <a:ext cx="552573" cy="8859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1" t="12562" r="37409" b="16733"/>
          <a:stretch/>
        </p:blipFill>
        <p:spPr>
          <a:xfrm>
            <a:off x="2812341" y="1523535"/>
            <a:ext cx="517291" cy="930654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760000" y="1400267"/>
            <a:ext cx="1227325" cy="5398377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506" y="4044423"/>
            <a:ext cx="975252" cy="975252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730" y="5720646"/>
            <a:ext cx="1027763" cy="102776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506" y="4037949"/>
            <a:ext cx="975252" cy="975252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16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038" y="4925852"/>
            <a:ext cx="935594" cy="93559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624" y="5714172"/>
            <a:ext cx="1027763" cy="102776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038" y="4922397"/>
            <a:ext cx="932575" cy="932575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163" y="3118233"/>
            <a:ext cx="917481" cy="917481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22">
            <a:biLevel thresh="75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519" y="2339794"/>
            <a:ext cx="889738" cy="88973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204" y="3103567"/>
            <a:ext cx="998941" cy="99894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383" y="2346104"/>
            <a:ext cx="877140" cy="877140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26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105" y="1461131"/>
            <a:ext cx="990882" cy="99088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221" y="1467586"/>
            <a:ext cx="990882" cy="990882"/>
          </a:xfrm>
          <a:prstGeom prst="rect">
            <a:avLst/>
          </a:prstGeom>
        </p:spPr>
      </p:pic>
      <p:grpSp>
        <p:nvGrpSpPr>
          <p:cNvPr id="81" name="блин Группа 80"/>
          <p:cNvGrpSpPr/>
          <p:nvPr/>
        </p:nvGrpSpPr>
        <p:grpSpPr>
          <a:xfrm>
            <a:off x="5958285" y="2509341"/>
            <a:ext cx="1132464" cy="1029171"/>
            <a:chOff x="5306242" y="2531968"/>
            <a:chExt cx="1132464" cy="1029171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530624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922" r="890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" r="1153"/>
            <a:stretch/>
          </p:blipFill>
          <p:spPr>
            <a:xfrm>
              <a:off x="5381366" y="2531968"/>
              <a:ext cx="1005430" cy="1029171"/>
            </a:xfrm>
            <a:prstGeom prst="rect">
              <a:avLst/>
            </a:prstGeom>
          </p:spPr>
        </p:pic>
      </p:grpSp>
      <p:grpSp>
        <p:nvGrpSpPr>
          <p:cNvPr id="77" name="тюльпан Группа 76"/>
          <p:cNvGrpSpPr/>
          <p:nvPr/>
        </p:nvGrpSpPr>
        <p:grpSpPr>
          <a:xfrm>
            <a:off x="4752566" y="1504783"/>
            <a:ext cx="1132464" cy="968157"/>
            <a:chOff x="4077887" y="1507613"/>
            <a:chExt cx="1132464" cy="968157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07788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6197" y="1568414"/>
              <a:ext cx="934780" cy="861137"/>
            </a:xfrm>
            <a:prstGeom prst="rect">
              <a:avLst/>
            </a:prstGeom>
          </p:spPr>
        </p:pic>
      </p:grpSp>
      <p:grpSp>
        <p:nvGrpSpPr>
          <p:cNvPr id="86" name="павлин Группа 85"/>
          <p:cNvGrpSpPr/>
          <p:nvPr/>
        </p:nvGrpSpPr>
        <p:grpSpPr>
          <a:xfrm>
            <a:off x="4746948" y="4615299"/>
            <a:ext cx="1132464" cy="968157"/>
            <a:chOff x="4077887" y="4614764"/>
            <a:chExt cx="1132464" cy="968157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407788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69974" y="4625722"/>
              <a:ext cx="955413" cy="955413"/>
            </a:xfrm>
            <a:prstGeom prst="rect">
              <a:avLst/>
            </a:prstGeom>
          </p:spPr>
        </p:pic>
      </p:grpSp>
      <p:grpSp>
        <p:nvGrpSpPr>
          <p:cNvPr id="83" name="линейка Группа 82"/>
          <p:cNvGrpSpPr/>
          <p:nvPr/>
        </p:nvGrpSpPr>
        <p:grpSpPr>
          <a:xfrm>
            <a:off x="4733007" y="3462971"/>
            <a:ext cx="1191434" cy="1191434"/>
            <a:chOff x="4062595" y="3472380"/>
            <a:chExt cx="1191434" cy="1191434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07788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62595" y="3472380"/>
              <a:ext cx="1191434" cy="1191434"/>
            </a:xfrm>
            <a:prstGeom prst="rect">
              <a:avLst/>
            </a:prstGeom>
          </p:spPr>
        </p:pic>
      </p:grpSp>
      <p:grpSp>
        <p:nvGrpSpPr>
          <p:cNvPr id="88" name="люк Группа 87"/>
          <p:cNvGrpSpPr/>
          <p:nvPr/>
        </p:nvGrpSpPr>
        <p:grpSpPr>
          <a:xfrm>
            <a:off x="3538839" y="5572328"/>
            <a:ext cx="1132464" cy="1087824"/>
            <a:chOff x="2849532" y="5580913"/>
            <a:chExt cx="1132464" cy="1087824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849532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91926" y="5580913"/>
              <a:ext cx="1087824" cy="1087824"/>
            </a:xfrm>
            <a:prstGeom prst="rect">
              <a:avLst/>
            </a:prstGeom>
          </p:spPr>
        </p:pic>
      </p:grpSp>
      <p:grpSp>
        <p:nvGrpSpPr>
          <p:cNvPr id="89" name="олень Группа 88"/>
          <p:cNvGrpSpPr/>
          <p:nvPr/>
        </p:nvGrpSpPr>
        <p:grpSpPr>
          <a:xfrm>
            <a:off x="4755895" y="5636306"/>
            <a:ext cx="1132464" cy="968157"/>
            <a:chOff x="4077887" y="5650481"/>
            <a:chExt cx="1132464" cy="968157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407788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60631" y="5979757"/>
              <a:ext cx="1019144" cy="457732"/>
            </a:xfrm>
            <a:prstGeom prst="rect">
              <a:avLst/>
            </a:prstGeom>
          </p:spPr>
        </p:pic>
      </p:grpSp>
      <p:grpSp>
        <p:nvGrpSpPr>
          <p:cNvPr id="79" name="малина Группа 78"/>
          <p:cNvGrpSpPr/>
          <p:nvPr/>
        </p:nvGrpSpPr>
        <p:grpSpPr>
          <a:xfrm>
            <a:off x="3554077" y="2544031"/>
            <a:ext cx="1132464" cy="996341"/>
            <a:chOff x="2849532" y="2543330"/>
            <a:chExt cx="1132464" cy="996341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284953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439827">
              <a:off x="2928288" y="2543408"/>
              <a:ext cx="996263" cy="996263"/>
            </a:xfrm>
            <a:prstGeom prst="rect">
              <a:avLst/>
            </a:prstGeom>
          </p:spPr>
        </p:pic>
      </p:grpSp>
      <p:grpSp>
        <p:nvGrpSpPr>
          <p:cNvPr id="93" name="лес Группа 92"/>
          <p:cNvGrpSpPr/>
          <p:nvPr/>
        </p:nvGrpSpPr>
        <p:grpSpPr>
          <a:xfrm>
            <a:off x="7148468" y="2520703"/>
            <a:ext cx="1132464" cy="968157"/>
            <a:chOff x="6534597" y="2543330"/>
            <a:chExt cx="1132464" cy="96815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53459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0" b="1650"/>
            <a:stretch/>
          </p:blipFill>
          <p:spPr>
            <a:xfrm>
              <a:off x="6684052" y="2647928"/>
              <a:ext cx="875058" cy="846188"/>
            </a:xfrm>
            <a:prstGeom prst="rect">
              <a:avLst/>
            </a:prstGeom>
          </p:spPr>
        </p:pic>
      </p:grpSp>
      <p:grpSp>
        <p:nvGrpSpPr>
          <p:cNvPr id="95" name="ключ Группа 94"/>
          <p:cNvGrpSpPr/>
          <p:nvPr/>
        </p:nvGrpSpPr>
        <p:grpSpPr>
          <a:xfrm>
            <a:off x="7148468" y="3562811"/>
            <a:ext cx="1132464" cy="968157"/>
            <a:chOff x="6534597" y="3579047"/>
            <a:chExt cx="1132464" cy="968157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653459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47480" y="3589627"/>
              <a:ext cx="952184" cy="952184"/>
            </a:xfrm>
            <a:prstGeom prst="rect">
              <a:avLst/>
            </a:prstGeom>
          </p:spPr>
        </p:pic>
      </p:grpSp>
      <p:pic>
        <p:nvPicPr>
          <p:cNvPr id="101" name="Рисунок 10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2018" y="1529821"/>
            <a:ext cx="990882" cy="990882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0636" y="4608189"/>
            <a:ext cx="968870" cy="968870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9430" y="1478827"/>
            <a:ext cx="1041876" cy="1041876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3409" y="3550323"/>
            <a:ext cx="975252" cy="975252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4666" y="4546025"/>
            <a:ext cx="968869" cy="968869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8034" y="2560042"/>
            <a:ext cx="1005430" cy="1005430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074" y="1532353"/>
            <a:ext cx="975252" cy="934824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018" y="1514018"/>
            <a:ext cx="1041876" cy="968939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312" y="2560042"/>
            <a:ext cx="1031471" cy="959263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607" y="4645935"/>
            <a:ext cx="996127" cy="926393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341" y="3582588"/>
            <a:ext cx="1013970" cy="942987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931" y="4682449"/>
            <a:ext cx="980349" cy="911720"/>
          </a:xfrm>
          <a:prstGeom prst="rect">
            <a:avLst/>
          </a:prstGeom>
        </p:spPr>
      </p:pic>
      <p:grpSp>
        <p:nvGrpSpPr>
          <p:cNvPr id="78" name="лев Группа 77"/>
          <p:cNvGrpSpPr/>
          <p:nvPr/>
        </p:nvGrpSpPr>
        <p:grpSpPr>
          <a:xfrm>
            <a:off x="5956162" y="1495477"/>
            <a:ext cx="1132464" cy="1013970"/>
            <a:chOff x="5306242" y="1496670"/>
            <a:chExt cx="1132464" cy="101397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530624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95131" y="1496670"/>
              <a:ext cx="1013970" cy="1013970"/>
            </a:xfrm>
            <a:prstGeom prst="rect">
              <a:avLst/>
            </a:prstGeom>
          </p:spPr>
        </p:pic>
      </p:grpSp>
      <p:grpSp>
        <p:nvGrpSpPr>
          <p:cNvPr id="80" name="улитка Группа 79"/>
          <p:cNvGrpSpPr/>
          <p:nvPr/>
        </p:nvGrpSpPr>
        <p:grpSpPr>
          <a:xfrm>
            <a:off x="4744190" y="2433117"/>
            <a:ext cx="1139681" cy="1143856"/>
            <a:chOff x="4077887" y="2446409"/>
            <a:chExt cx="1139681" cy="1143856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07788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3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backgroundRemoval t="10000" b="90000" l="10920" r="890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0" r="1150"/>
            <a:stretch/>
          </p:blipFill>
          <p:spPr>
            <a:xfrm>
              <a:off x="4100013" y="2446409"/>
              <a:ext cx="1117555" cy="1143856"/>
            </a:xfrm>
            <a:prstGeom prst="rect">
              <a:avLst/>
            </a:prstGeom>
          </p:spPr>
        </p:pic>
      </p:grpSp>
      <p:grpSp>
        <p:nvGrpSpPr>
          <p:cNvPr id="82" name="каляска Группа 81"/>
          <p:cNvGrpSpPr/>
          <p:nvPr/>
        </p:nvGrpSpPr>
        <p:grpSpPr>
          <a:xfrm>
            <a:off x="3548487" y="3577868"/>
            <a:ext cx="1132464" cy="968157"/>
            <a:chOff x="2849532" y="3579047"/>
            <a:chExt cx="1132464" cy="968157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84953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49" b="4549"/>
            <a:stretch/>
          </p:blipFill>
          <p:spPr>
            <a:xfrm>
              <a:off x="2926784" y="3632049"/>
              <a:ext cx="958664" cy="871438"/>
            </a:xfrm>
            <a:prstGeom prst="rect">
              <a:avLst/>
            </a:prstGeom>
          </p:spPr>
        </p:pic>
      </p:grpSp>
      <p:grpSp>
        <p:nvGrpSpPr>
          <p:cNvPr id="99" name="лист Группа 98"/>
          <p:cNvGrpSpPr/>
          <p:nvPr/>
        </p:nvGrpSpPr>
        <p:grpSpPr>
          <a:xfrm>
            <a:off x="7157010" y="5636306"/>
            <a:ext cx="1132464" cy="970367"/>
            <a:chOff x="6534597" y="5650481"/>
            <a:chExt cx="1132464" cy="97036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653459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83518" y="5680456"/>
              <a:ext cx="940392" cy="940392"/>
            </a:xfrm>
            <a:prstGeom prst="rect">
              <a:avLst/>
            </a:prstGeom>
          </p:spPr>
        </p:pic>
      </p:grpSp>
      <p:grpSp>
        <p:nvGrpSpPr>
          <p:cNvPr id="87" name="лента Группа 86"/>
          <p:cNvGrpSpPr/>
          <p:nvPr/>
        </p:nvGrpSpPr>
        <p:grpSpPr>
          <a:xfrm>
            <a:off x="5954803" y="4608902"/>
            <a:ext cx="1132464" cy="980064"/>
            <a:chOff x="5306242" y="4614764"/>
            <a:chExt cx="1132464" cy="980064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530624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12344" y="4656150"/>
              <a:ext cx="938678" cy="938678"/>
            </a:xfrm>
            <a:prstGeom prst="rect">
              <a:avLst/>
            </a:prstGeom>
          </p:spPr>
        </p:pic>
      </p:grpSp>
      <p:grpSp>
        <p:nvGrpSpPr>
          <p:cNvPr id="76" name="лимон  Группа 75"/>
          <p:cNvGrpSpPr/>
          <p:nvPr/>
        </p:nvGrpSpPr>
        <p:grpSpPr>
          <a:xfrm>
            <a:off x="3570286" y="1495477"/>
            <a:ext cx="1132464" cy="969687"/>
            <a:chOff x="2849532" y="1507613"/>
            <a:chExt cx="1132464" cy="969687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84953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26332" y="1563472"/>
              <a:ext cx="975252" cy="913828"/>
            </a:xfrm>
            <a:prstGeom prst="rect">
              <a:avLst/>
            </a:prstGeom>
          </p:spPr>
        </p:pic>
      </p:grpSp>
      <p:grpSp>
        <p:nvGrpSpPr>
          <p:cNvPr id="84" name="пальма Группа 83"/>
          <p:cNvGrpSpPr/>
          <p:nvPr/>
        </p:nvGrpSpPr>
        <p:grpSpPr>
          <a:xfrm>
            <a:off x="5943673" y="3538512"/>
            <a:ext cx="1132464" cy="1072468"/>
            <a:chOff x="5306242" y="3531970"/>
            <a:chExt cx="1132464" cy="1072468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530624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4488" y="3531970"/>
              <a:ext cx="1072468" cy="1072468"/>
            </a:xfrm>
            <a:prstGeom prst="rect">
              <a:avLst/>
            </a:prstGeom>
          </p:spPr>
        </p:pic>
      </p:grpSp>
      <p:grpSp>
        <p:nvGrpSpPr>
          <p:cNvPr id="85" name="улей Группа 84"/>
          <p:cNvGrpSpPr/>
          <p:nvPr/>
        </p:nvGrpSpPr>
        <p:grpSpPr>
          <a:xfrm>
            <a:off x="3546724" y="4604171"/>
            <a:ext cx="1132464" cy="968157"/>
            <a:chOff x="2849532" y="4614764"/>
            <a:chExt cx="1132464" cy="968157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84953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88818" y="4621459"/>
              <a:ext cx="958840" cy="958840"/>
            </a:xfrm>
            <a:prstGeom prst="rect">
              <a:avLst/>
            </a:prstGeom>
          </p:spPr>
        </p:pic>
      </p:grpSp>
      <p:grpSp>
        <p:nvGrpSpPr>
          <p:cNvPr id="91" name="след Группа 90"/>
          <p:cNvGrpSpPr/>
          <p:nvPr/>
        </p:nvGrpSpPr>
        <p:grpSpPr>
          <a:xfrm>
            <a:off x="7155666" y="1495477"/>
            <a:ext cx="1132464" cy="1015270"/>
            <a:chOff x="6534597" y="1507613"/>
            <a:chExt cx="1132464" cy="1015270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653459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903" y="1547632"/>
              <a:ext cx="975251" cy="975251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3CAED95-7F78-508B-3A3F-51CB16CAA73B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733" y="3714904"/>
            <a:ext cx="2870808" cy="2870808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24C1F2D2-5991-8B79-F05F-B70CF512F515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267295"/>
            <a:ext cx="1000379" cy="865678"/>
          </a:xfrm>
          <a:prstGeom prst="rect">
            <a:avLst/>
          </a:prstGeom>
        </p:spPr>
      </p:pic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57EAFF9-E57D-0469-08B6-080C21224A83}"/>
              </a:ext>
            </a:extLst>
          </p:cNvPr>
          <p:cNvGrpSpPr/>
          <p:nvPr/>
        </p:nvGrpSpPr>
        <p:grpSpPr>
          <a:xfrm>
            <a:off x="5954803" y="5626004"/>
            <a:ext cx="1132464" cy="1013970"/>
            <a:chOff x="5555797" y="5626004"/>
            <a:chExt cx="1132464" cy="1013970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5555797" y="5636306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D3A305AA-403A-FD87-BF5E-2B534A213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5335" y="5626004"/>
              <a:ext cx="1013970" cy="1013970"/>
            </a:xfrm>
            <a:prstGeom prst="rect">
              <a:avLst/>
            </a:prstGeom>
          </p:spPr>
        </p:pic>
      </p:grp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977E82A2-511E-98E3-CC1C-1C258E821AA0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251" y="2328997"/>
            <a:ext cx="3252458" cy="3447885"/>
          </a:xfrm>
          <a:prstGeom prst="rect">
            <a:avLst/>
          </a:prstGeom>
        </p:spPr>
      </p:pic>
      <p:grpSp>
        <p:nvGrpSpPr>
          <p:cNvPr id="97" name="лиса Группа 96"/>
          <p:cNvGrpSpPr/>
          <p:nvPr/>
        </p:nvGrpSpPr>
        <p:grpSpPr>
          <a:xfrm>
            <a:off x="7163123" y="4594273"/>
            <a:ext cx="1131954" cy="989471"/>
            <a:chOff x="6534597" y="4614764"/>
            <a:chExt cx="1132464" cy="988743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653459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827" b="-5897"/>
            <a:stretch>
              <a:fillRect/>
            </a:stretch>
          </p:blipFill>
          <p:spPr>
            <a:xfrm>
              <a:off x="6677469" y="4654979"/>
              <a:ext cx="881577" cy="948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07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"/>
                            </p:stCondLst>
                            <p:childTnLst>
                              <p:par>
                                <p:cTn id="1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000"/>
                            </p:stCondLst>
                            <p:childTnLst>
                              <p:par>
                                <p:cTn id="2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000"/>
                            </p:stCondLst>
                            <p:childTnLst>
                              <p:par>
                                <p:cTn id="2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000"/>
                            </p:stCondLst>
                            <p:childTnLst>
                              <p:par>
                                <p:cTn id="2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500"/>
                            </p:stCondLst>
                            <p:childTnLst>
                              <p:par>
                                <p:cTn id="26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500"/>
                            </p:stCondLst>
                            <p:childTnLst>
                              <p:par>
                                <p:cTn id="2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000"/>
                            </p:stCondLst>
                            <p:childTnLst>
                              <p:par>
                                <p:cTn id="2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D8D7610-1F11-43D3-96F3-B4D361F6C2DB}"/>
</file>

<file path=customXml/itemProps2.xml><?xml version="1.0" encoding="utf-8"?>
<ds:datastoreItem xmlns:ds="http://schemas.openxmlformats.org/officeDocument/2006/customXml" ds:itemID="{1FFB4181-74AA-414A-AF94-9F483893CC78}"/>
</file>

<file path=customXml/itemProps3.xml><?xml version="1.0" encoding="utf-8"?>
<ds:datastoreItem xmlns:ds="http://schemas.openxmlformats.org/officeDocument/2006/customXml" ds:itemID="{33004A29-87FC-4218-A4E9-110062A7C7E2}"/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12</cp:revision>
  <dcterms:created xsi:type="dcterms:W3CDTF">2025-11-12T09:20:57Z</dcterms:created>
  <dcterms:modified xsi:type="dcterms:W3CDTF">2026-02-22T19:10:27Z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