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28.png"/><Relationship Id="rId21" Type="http://schemas.microsoft.com/office/2007/relationships/hdphoto" Target="../media/hdphoto4.wdp"/><Relationship Id="rId34" Type="http://schemas.microsoft.com/office/2007/relationships/hdphoto" Target="../media/hdphoto8.wdp"/><Relationship Id="rId42" Type="http://schemas.openxmlformats.org/officeDocument/2006/relationships/image" Target="../media/image31.png"/><Relationship Id="rId47" Type="http://schemas.openxmlformats.org/officeDocument/2006/relationships/image" Target="../media/image35.png"/><Relationship Id="rId50" Type="http://schemas.openxmlformats.org/officeDocument/2006/relationships/image" Target="../media/image38.png"/><Relationship Id="rId55" Type="http://schemas.openxmlformats.org/officeDocument/2006/relationships/image" Target="../media/image43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openxmlformats.org/officeDocument/2006/relationships/image" Target="../media/image24.png"/><Relationship Id="rId38" Type="http://schemas.openxmlformats.org/officeDocument/2006/relationships/image" Target="../media/image27.png"/><Relationship Id="rId46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0.png"/><Relationship Id="rId54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3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45" Type="http://schemas.openxmlformats.org/officeDocument/2006/relationships/image" Target="../media/image33.png"/><Relationship Id="rId53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microsoft.com/office/2007/relationships/hdphoto" Target="../media/hdphoto9.wdp"/><Relationship Id="rId49" Type="http://schemas.openxmlformats.org/officeDocument/2006/relationships/image" Target="../media/image37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2.png"/><Relationship Id="rId44" Type="http://schemas.microsoft.com/office/2007/relationships/hdphoto" Target="../media/hdphoto10.wdp"/><Relationship Id="rId52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microsoft.com/office/2007/relationships/hdphoto" Target="../media/hdphoto7.wdp"/><Relationship Id="rId35" Type="http://schemas.openxmlformats.org/officeDocument/2006/relationships/image" Target="../media/image25.png"/><Relationship Id="rId43" Type="http://schemas.openxmlformats.org/officeDocument/2006/relationships/image" Target="../media/image32.png"/><Relationship Id="rId48" Type="http://schemas.openxmlformats.org/officeDocument/2006/relationships/image" Target="../media/image36.png"/><Relationship Id="rId8" Type="http://schemas.openxmlformats.org/officeDocument/2006/relationships/image" Target="../media/image6.png"/><Relationship Id="rId51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4442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58285" y="2509341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922" r="890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52566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68414"/>
              <a:ext cx="934780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746948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733007" y="3462971"/>
            <a:ext cx="1191434" cy="1191434"/>
            <a:chOff x="4062595" y="3472380"/>
            <a:chExt cx="1191434" cy="119143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2595" y="3472380"/>
              <a:ext cx="1191434" cy="1191434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538839" y="5572328"/>
            <a:ext cx="1132464" cy="1087824"/>
            <a:chOff x="2849532" y="5580913"/>
            <a:chExt cx="1132464" cy="108782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1926" y="5580913"/>
              <a:ext cx="1087824" cy="1087824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755895" y="5636306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0631" y="5979757"/>
              <a:ext cx="1019144" cy="45773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554077" y="2544031"/>
            <a:ext cx="1132464" cy="996341"/>
            <a:chOff x="2849532" y="2543330"/>
            <a:chExt cx="1132464" cy="99634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439827">
              <a:off x="2928288" y="2543408"/>
              <a:ext cx="996263" cy="996263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48468" y="2520703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684052" y="2647928"/>
              <a:ext cx="875058" cy="846188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7148468" y="3562811"/>
            <a:ext cx="1132464" cy="968157"/>
            <a:chOff x="6534597" y="3579047"/>
            <a:chExt cx="1132464" cy="968157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47480" y="3589627"/>
              <a:ext cx="952184" cy="952184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018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636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430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409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666" y="4546025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8034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74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18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12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7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41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31" y="4682449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956162" y="1495477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44190" y="2433117"/>
            <a:ext cx="1139681" cy="1143856"/>
            <a:chOff x="4077887" y="2446409"/>
            <a:chExt cx="1139681" cy="114385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000" b="90000" l="10920" r="890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00013" y="2446409"/>
              <a:ext cx="1117555" cy="114385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48487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6784" y="3632049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157010" y="5636306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954803" y="4608902"/>
            <a:ext cx="1132464" cy="968157"/>
            <a:chOff x="5306242" y="4614764"/>
            <a:chExt cx="1132464" cy="96815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284477">
              <a:off x="5495265" y="4729723"/>
              <a:ext cx="826668" cy="826668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70286" y="1495477"/>
            <a:ext cx="1132464" cy="969687"/>
            <a:chOff x="2849532" y="1507613"/>
            <a:chExt cx="1132464" cy="96968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63472"/>
              <a:ext cx="975252" cy="913828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43673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46724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155666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54803" y="5626004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747" y="2272761"/>
            <a:ext cx="3252458" cy="3447885"/>
          </a:xfrm>
          <a:prstGeom prst="rect">
            <a:avLst/>
          </a:prstGeom>
        </p:spPr>
      </p:pic>
      <p:grpSp>
        <p:nvGrpSpPr>
          <p:cNvPr id="97" name="лиса Группа 96"/>
          <p:cNvGrpSpPr/>
          <p:nvPr/>
        </p:nvGrpSpPr>
        <p:grpSpPr>
          <a:xfrm>
            <a:off x="7163123" y="4594273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27" b="-5897"/>
            <a:stretch>
              <a:fillRect/>
            </a:stretch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72D2882-8B21-4CDB-8F92-EEB4614D5569}"/>
</file>

<file path=customXml/itemProps2.xml><?xml version="1.0" encoding="utf-8"?>
<ds:datastoreItem xmlns:ds="http://schemas.openxmlformats.org/officeDocument/2006/customXml" ds:itemID="{86B8387F-6330-4CBC-9956-B2C168FC9200}"/>
</file>

<file path=customXml/itemProps3.xml><?xml version="1.0" encoding="utf-8"?>
<ds:datastoreItem xmlns:ds="http://schemas.openxmlformats.org/officeDocument/2006/customXml" ds:itemID="{CF5432BF-E138-443D-83FE-0C7D8F5F5652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11</cp:revision>
  <dcterms:created xsi:type="dcterms:W3CDTF">2025-11-12T09:20:57Z</dcterms:created>
  <dcterms:modified xsi:type="dcterms:W3CDTF">2026-02-22T19:07:19Z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