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8" r:id="rId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29" autoAdjust="0"/>
    <p:restoredTop sz="94660"/>
  </p:normalViewPr>
  <p:slideViewPr>
    <p:cSldViewPr snapToGrid="0">
      <p:cViewPr varScale="1">
        <p:scale>
          <a:sx n="90" d="100"/>
          <a:sy n="90" d="100"/>
        </p:scale>
        <p:origin x="418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slide" Target="slides/slide1.xml"/><Relationship Id="rId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B22280-8AD4-93D4-E806-9471148791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7B40217-C1A0-6EF4-B7AA-95B6842467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D79D51B-E9FD-20A0-5654-257981B5C0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10676D3-5167-EA18-FCFD-CB7C16C08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70C7765-5E95-354C-5C7D-9D39E2288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53682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352778-79A1-228C-5776-EBCC4228B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9D63791-74DE-3EB1-5308-B44CF067C0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995A490-45F2-D153-AB45-9060E7758F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9A1D9A-2109-ECDF-6C83-A1F07A408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C38C31B-94E5-E2B5-0FCF-A1C571B12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99369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D666E88-2B86-8C58-6560-2FC35747B1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89DC965-A3EF-3313-DA66-7503747D08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070A64-B260-C7AD-DF0F-1D8243A0C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1121267-27EB-6E86-B3C9-3C4A183B2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1382BDA-CA07-87FE-79B7-D395D3412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82295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7192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84311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93438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13495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07410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21587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90703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35049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FE6F2C-C48C-F3B2-8376-256BFBB95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5B195D-2868-3FFD-2AFE-6E7545EBBC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94C7B8E-CF35-EC48-BA7F-688AA44EC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20CD6E-2A4B-561C-E095-8E7757284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7BAE1CD-9179-D15F-E92C-3AE978FEF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45668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62733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19954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38927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D34EE4-42A4-E665-C0D2-17DEC8F6A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794B6C1-FE79-F263-47D4-E336136C6D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C8F25C6-FB9D-C1E8-6981-8F125ABC36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0966F-640F-A908-C3B7-DC1239785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A9A00E4-C777-5790-508A-EE0F1D4B4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45057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FF0824-0D04-DD46-7247-5D9CC0622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DE82C85-3616-93F6-6F7A-EFC2D0A9CD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AFD8BC2-23AE-BFF5-5330-DB2500A072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A8F7CE7-1CE6-D785-A2FC-A49651B25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BFC55ED-186B-473B-0312-77519B815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58BA06B-47A3-39F2-C0F9-2DDD6EFA4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40739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D64666-1F38-287E-1C7A-9406DB934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9E80555-2293-7F4B-23E4-5713847DC2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BB0F2D5-FCDD-185B-219B-B647A19796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3DB82AB-DA4D-F7A1-0A42-E5A276674A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58D9E3D-840F-C7AB-F484-E15475EB6A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3E7FCB4-498A-7B46-A386-738821281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159CE14-645A-5FFB-19A6-F9D139695A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3FF49A6-E36A-C527-651E-325D9F9E4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37666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76BF9E-D6DB-6EA4-DFC5-DC4C12588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7868006-EBCB-FED3-A8F5-9C1B8A9D9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FE51957-2529-6D9C-8579-BB255224D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7E0BAF3-5BCA-D652-BC53-2F3853DE6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76294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36E2964-97B1-FDB5-EE7B-C25BF10953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8CA44D1-5163-C94B-4077-C3F09F936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9BA42F1-DE50-1CC0-134B-18EEFF68D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89222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07E979-715E-8E6D-8647-90AF909D8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8FD9271-73BB-2567-63B2-649B99E8DD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BD4E1E6-FFCB-376B-0574-45DFF0B674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75FDF08-C370-A7EE-1AFF-5A301E3466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BF664E8-3E7A-3D6B-C543-43F934354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A47ABDB-CADC-2AD3-751C-DE8D2AEF3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43610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2A73A1-78D1-E488-2F39-BE94515E2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BFC4B2A-21AB-B7E6-EEE2-6F2374E06E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B5C39B5-A33E-0843-D712-D46CEC78B7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E081567-ADB7-11B2-7081-275DEBE24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C502F56-D60B-6904-CBC4-ADE77B4A7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6E516CE-E5B3-50C2-E133-71CD44F94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32663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78B709-DC99-67A4-1DDF-C3C193FD8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692CD5A-F09E-5F21-F808-031464B85E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2345A4D-6782-2E6D-91B2-8A173696A7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8CE3DE-FE6B-4256-9261-196596CDD12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C796AC2-A468-CE93-5FCB-44A0A6F7CA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00691A-F102-B718-8D04-E4B5A9AA21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9826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9092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.png"/><Relationship Id="rId18" Type="http://schemas.openxmlformats.org/officeDocument/2006/relationships/image" Target="../media/image13.png"/><Relationship Id="rId26" Type="http://schemas.openxmlformats.org/officeDocument/2006/relationships/image" Target="../media/image19.png"/><Relationship Id="rId39" Type="http://schemas.openxmlformats.org/officeDocument/2006/relationships/image" Target="../media/image29.png"/><Relationship Id="rId21" Type="http://schemas.microsoft.com/office/2007/relationships/hdphoto" Target="../media/hdphoto4.wdp"/><Relationship Id="rId34" Type="http://schemas.openxmlformats.org/officeDocument/2006/relationships/image" Target="../media/image25.png"/><Relationship Id="rId42" Type="http://schemas.openxmlformats.org/officeDocument/2006/relationships/image" Target="../media/image32.png"/><Relationship Id="rId47" Type="http://schemas.microsoft.com/office/2007/relationships/hdphoto" Target="../media/hdphoto10.wdp"/><Relationship Id="rId50" Type="http://schemas.openxmlformats.org/officeDocument/2006/relationships/image" Target="../media/image38.png"/><Relationship Id="rId55" Type="http://schemas.openxmlformats.org/officeDocument/2006/relationships/image" Target="../media/image43.png"/><Relationship Id="rId7" Type="http://schemas.openxmlformats.org/officeDocument/2006/relationships/image" Target="../media/image5.png"/><Relationship Id="rId12" Type="http://schemas.microsoft.com/office/2007/relationships/hdphoto" Target="../media/hdphoto1.wdp"/><Relationship Id="rId17" Type="http://schemas.microsoft.com/office/2007/relationships/hdphoto" Target="../media/hdphoto3.wdp"/><Relationship Id="rId25" Type="http://schemas.openxmlformats.org/officeDocument/2006/relationships/image" Target="../media/image18.png"/><Relationship Id="rId33" Type="http://schemas.microsoft.com/office/2007/relationships/hdphoto" Target="../media/hdphoto7.wdp"/><Relationship Id="rId38" Type="http://schemas.openxmlformats.org/officeDocument/2006/relationships/image" Target="../media/image28.png"/><Relationship Id="rId46" Type="http://schemas.openxmlformats.org/officeDocument/2006/relationships/image" Target="../media/image35.png"/><Relationship Id="rId2" Type="http://schemas.openxmlformats.org/officeDocument/2006/relationships/audio" Target="../media/audio1.wav"/><Relationship Id="rId16" Type="http://schemas.openxmlformats.org/officeDocument/2006/relationships/image" Target="../media/image12.png"/><Relationship Id="rId20" Type="http://schemas.openxmlformats.org/officeDocument/2006/relationships/image" Target="../media/image15.png"/><Relationship Id="rId29" Type="http://schemas.openxmlformats.org/officeDocument/2006/relationships/image" Target="../media/image21.png"/><Relationship Id="rId41" Type="http://schemas.openxmlformats.org/officeDocument/2006/relationships/image" Target="../media/image31.png"/><Relationship Id="rId54" Type="http://schemas.openxmlformats.org/officeDocument/2006/relationships/image" Target="../media/image4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17.png"/><Relationship Id="rId32" Type="http://schemas.openxmlformats.org/officeDocument/2006/relationships/image" Target="../media/image24.png"/><Relationship Id="rId37" Type="http://schemas.openxmlformats.org/officeDocument/2006/relationships/image" Target="../media/image27.png"/><Relationship Id="rId40" Type="http://schemas.openxmlformats.org/officeDocument/2006/relationships/image" Target="../media/image30.png"/><Relationship Id="rId45" Type="http://schemas.microsoft.com/office/2007/relationships/hdphoto" Target="../media/hdphoto9.wdp"/><Relationship Id="rId53" Type="http://schemas.openxmlformats.org/officeDocument/2006/relationships/image" Target="../media/image41.png"/><Relationship Id="rId5" Type="http://schemas.openxmlformats.org/officeDocument/2006/relationships/image" Target="../media/image3.png"/><Relationship Id="rId15" Type="http://schemas.openxmlformats.org/officeDocument/2006/relationships/image" Target="../media/image11.png"/><Relationship Id="rId23" Type="http://schemas.microsoft.com/office/2007/relationships/hdphoto" Target="../media/hdphoto5.wdp"/><Relationship Id="rId28" Type="http://schemas.openxmlformats.org/officeDocument/2006/relationships/image" Target="../media/image20.png"/><Relationship Id="rId36" Type="http://schemas.openxmlformats.org/officeDocument/2006/relationships/image" Target="../media/image26.png"/><Relationship Id="rId49" Type="http://schemas.openxmlformats.org/officeDocument/2006/relationships/image" Target="../media/image37.png"/><Relationship Id="rId10" Type="http://schemas.openxmlformats.org/officeDocument/2006/relationships/image" Target="../media/image8.png"/><Relationship Id="rId19" Type="http://schemas.openxmlformats.org/officeDocument/2006/relationships/image" Target="../media/image14.png"/><Relationship Id="rId31" Type="http://schemas.openxmlformats.org/officeDocument/2006/relationships/image" Target="../media/image23.png"/><Relationship Id="rId44" Type="http://schemas.openxmlformats.org/officeDocument/2006/relationships/image" Target="../media/image34.png"/><Relationship Id="rId52" Type="http://schemas.openxmlformats.org/officeDocument/2006/relationships/image" Target="../media/image40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microsoft.com/office/2007/relationships/hdphoto" Target="../media/hdphoto2.wdp"/><Relationship Id="rId22" Type="http://schemas.openxmlformats.org/officeDocument/2006/relationships/image" Target="../media/image16.png"/><Relationship Id="rId27" Type="http://schemas.microsoft.com/office/2007/relationships/hdphoto" Target="../media/hdphoto6.wdp"/><Relationship Id="rId30" Type="http://schemas.openxmlformats.org/officeDocument/2006/relationships/image" Target="../media/image22.png"/><Relationship Id="rId35" Type="http://schemas.microsoft.com/office/2007/relationships/hdphoto" Target="../media/hdphoto8.wdp"/><Relationship Id="rId43" Type="http://schemas.openxmlformats.org/officeDocument/2006/relationships/image" Target="../media/image33.png"/><Relationship Id="rId48" Type="http://schemas.openxmlformats.org/officeDocument/2006/relationships/image" Target="../media/image36.png"/><Relationship Id="rId56" Type="http://schemas.openxmlformats.org/officeDocument/2006/relationships/image" Target="../media/image44.png"/><Relationship Id="rId8" Type="http://schemas.openxmlformats.org/officeDocument/2006/relationships/image" Target="../media/image6.png"/><Relationship Id="rId51" Type="http://schemas.openxmlformats.org/officeDocument/2006/relationships/image" Target="../media/image39.png"/><Relationship Id="rId3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5684F0BA-3709-F069-A555-3C47A7C2F0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84442" cy="694073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435955" y="434686"/>
            <a:ext cx="6040152" cy="6336704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46" name="Таблица 4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3576466"/>
              </p:ext>
            </p:extLst>
          </p:nvPr>
        </p:nvGraphicFramePr>
        <p:xfrm>
          <a:off x="2562329" y="554207"/>
          <a:ext cx="6040152" cy="612068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066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66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66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669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0669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0669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0201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201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201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201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201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201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67067"/>
          <a:stretch/>
        </p:blipFill>
        <p:spPr>
          <a:xfrm>
            <a:off x="3592018" y="645587"/>
            <a:ext cx="1041876" cy="86005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18" r="-949" b="67067"/>
          <a:stretch/>
        </p:blipFill>
        <p:spPr>
          <a:xfrm>
            <a:off x="4796470" y="645587"/>
            <a:ext cx="1031471" cy="84083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1" t="68627" r="49817" b="173"/>
          <a:stretch/>
        </p:blipFill>
        <p:spPr>
          <a:xfrm>
            <a:off x="6017350" y="608396"/>
            <a:ext cx="1038774" cy="80538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1" t="33125" r="49817" b="33750"/>
          <a:stretch/>
        </p:blipFill>
        <p:spPr>
          <a:xfrm>
            <a:off x="7227074" y="629094"/>
            <a:ext cx="1052515" cy="86638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25" t="15148" r="36875" b="16152"/>
          <a:stretch/>
        </p:blipFill>
        <p:spPr>
          <a:xfrm>
            <a:off x="2806742" y="5655058"/>
            <a:ext cx="548639" cy="93065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56" t="12787" r="34568" b="14913"/>
          <a:stretch/>
        </p:blipFill>
        <p:spPr>
          <a:xfrm>
            <a:off x="2806742" y="4546025"/>
            <a:ext cx="656452" cy="98951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25" t="22724" r="39475" b="17876"/>
          <a:stretch/>
        </p:blipFill>
        <p:spPr>
          <a:xfrm>
            <a:off x="2812341" y="3559265"/>
            <a:ext cx="599064" cy="93397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50" t="12974" r="36750" b="19685"/>
          <a:stretch/>
        </p:blipFill>
        <p:spPr>
          <a:xfrm>
            <a:off x="2777059" y="2520703"/>
            <a:ext cx="552573" cy="88596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91" t="12562" r="37409" b="16733"/>
          <a:stretch/>
        </p:blipFill>
        <p:spPr>
          <a:xfrm>
            <a:off x="2812341" y="1523535"/>
            <a:ext cx="517291" cy="930654"/>
          </a:xfrm>
          <a:prstGeom prst="rect">
            <a:avLst/>
          </a:prstGeom>
        </p:spPr>
      </p:pic>
      <p:sp>
        <p:nvSpPr>
          <p:cNvPr id="48" name="Прямоугольник 47"/>
          <p:cNvSpPr/>
          <p:nvPr/>
        </p:nvSpPr>
        <p:spPr>
          <a:xfrm>
            <a:off x="760000" y="1400267"/>
            <a:ext cx="1227325" cy="5398377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2" name="Рисунок 111"/>
          <p:cNvPicPr>
            <a:picLocks noChangeAspect="1"/>
          </p:cNvPicPr>
          <p:nvPr/>
        </p:nvPicPr>
        <p:blipFill>
          <a:blip r:embed="rId11">
            <a:biLevel thresh="7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5506" y="4044423"/>
            <a:ext cx="975252" cy="975252"/>
          </a:xfrm>
          <a:prstGeom prst="rect">
            <a:avLst/>
          </a:prstGeom>
        </p:spPr>
      </p:pic>
      <p:pic>
        <p:nvPicPr>
          <p:cNvPr id="114" name="Рисунок 113"/>
          <p:cNvPicPr>
            <a:picLocks noChangeAspect="1"/>
          </p:cNvPicPr>
          <p:nvPr/>
        </p:nvPicPr>
        <p:blipFill>
          <a:blip r:embed="rId13">
            <a:biLevel thresh="75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1730" y="5720646"/>
            <a:ext cx="1027763" cy="1027763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5506" y="4037949"/>
            <a:ext cx="975252" cy="975252"/>
          </a:xfrm>
          <a:prstGeom prst="rect">
            <a:avLst/>
          </a:prstGeom>
        </p:spPr>
      </p:pic>
      <p:pic>
        <p:nvPicPr>
          <p:cNvPr id="113" name="Рисунок 112"/>
          <p:cNvPicPr>
            <a:picLocks noChangeAspect="1"/>
          </p:cNvPicPr>
          <p:nvPr/>
        </p:nvPicPr>
        <p:blipFill>
          <a:blip r:embed="rId16">
            <a:biLevel thresh="75000"/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5038" y="4925852"/>
            <a:ext cx="935594" cy="935594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624" y="5714172"/>
            <a:ext cx="1027763" cy="1027763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5038" y="4922397"/>
            <a:ext cx="932575" cy="932575"/>
          </a:xfrm>
          <a:prstGeom prst="rect">
            <a:avLst/>
          </a:prstGeom>
        </p:spPr>
      </p:pic>
      <p:pic>
        <p:nvPicPr>
          <p:cNvPr id="111" name="Рисунок 110"/>
          <p:cNvPicPr>
            <a:picLocks noChangeAspect="1"/>
          </p:cNvPicPr>
          <p:nvPr/>
        </p:nvPicPr>
        <p:blipFill>
          <a:blip r:embed="rId20">
            <a:biLevel thresh="75000"/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0163" y="3118233"/>
            <a:ext cx="917481" cy="917481"/>
          </a:xfrm>
          <a:prstGeom prst="rect">
            <a:avLst/>
          </a:prstGeom>
        </p:spPr>
      </p:pic>
      <p:pic>
        <p:nvPicPr>
          <p:cNvPr id="109" name="Рисунок 108"/>
          <p:cNvPicPr>
            <a:picLocks noChangeAspect="1"/>
          </p:cNvPicPr>
          <p:nvPr/>
        </p:nvPicPr>
        <p:blipFill>
          <a:blip r:embed="rId22">
            <a:biLevel thresh="75000"/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2519" y="2339794"/>
            <a:ext cx="889738" cy="889738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0204" y="3103567"/>
            <a:ext cx="998941" cy="998941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6383" y="2346104"/>
            <a:ext cx="877140" cy="877140"/>
          </a:xfrm>
          <a:prstGeom prst="rect">
            <a:avLst/>
          </a:prstGeom>
        </p:spPr>
      </p:pic>
      <p:pic>
        <p:nvPicPr>
          <p:cNvPr id="108" name="Рисунок 107"/>
          <p:cNvPicPr>
            <a:picLocks noChangeAspect="1"/>
          </p:cNvPicPr>
          <p:nvPr/>
        </p:nvPicPr>
        <p:blipFill>
          <a:blip r:embed="rId26">
            <a:biLevel thresh="75000"/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9105" y="1461131"/>
            <a:ext cx="990882" cy="990882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8221" y="1467586"/>
            <a:ext cx="990882" cy="990882"/>
          </a:xfrm>
          <a:prstGeom prst="rect">
            <a:avLst/>
          </a:prstGeom>
        </p:spPr>
      </p:pic>
      <p:pic>
        <p:nvPicPr>
          <p:cNvPr id="101" name="Рисунок 100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12598" y="2586091"/>
            <a:ext cx="990882" cy="990882"/>
          </a:xfrm>
          <a:prstGeom prst="rect">
            <a:avLst/>
          </a:prstGeom>
        </p:spPr>
      </p:pic>
      <p:pic>
        <p:nvPicPr>
          <p:cNvPr id="102" name="Рисунок 101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96470" y="4566667"/>
            <a:ext cx="968870" cy="968870"/>
          </a:xfrm>
          <a:prstGeom prst="rect">
            <a:avLst/>
          </a:prstGeom>
        </p:spPr>
      </p:pic>
      <p:pic>
        <p:nvPicPr>
          <p:cNvPr id="103" name="Рисунок 102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87247" y="5599447"/>
            <a:ext cx="1041876" cy="1041876"/>
          </a:xfrm>
          <a:prstGeom prst="rect">
            <a:avLst/>
          </a:prstGeom>
        </p:spPr>
      </p:pic>
      <p:pic>
        <p:nvPicPr>
          <p:cNvPr id="105" name="Рисунок 10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33255" y="3579674"/>
            <a:ext cx="975252" cy="975252"/>
          </a:xfrm>
          <a:prstGeom prst="rect">
            <a:avLst/>
          </a:prstGeom>
        </p:spPr>
      </p:pic>
      <p:pic>
        <p:nvPicPr>
          <p:cNvPr id="106" name="Рисунок 10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78818" y="5621457"/>
            <a:ext cx="968869" cy="968869"/>
          </a:xfrm>
          <a:prstGeom prst="rect">
            <a:avLst/>
          </a:prstGeom>
        </p:spPr>
      </p:pic>
      <p:pic>
        <p:nvPicPr>
          <p:cNvPr id="107" name="Рисунок 10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35324" y="1537912"/>
            <a:ext cx="1005430" cy="1005430"/>
          </a:xfrm>
          <a:prstGeom prst="rect">
            <a:avLst/>
          </a:prstGeom>
        </p:spPr>
      </p:pic>
      <p:pic>
        <p:nvPicPr>
          <p:cNvPr id="115" name="Рисунок 114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7247" y="5652973"/>
            <a:ext cx="975252" cy="934824"/>
          </a:xfrm>
          <a:prstGeom prst="rect">
            <a:avLst/>
          </a:prstGeom>
        </p:spPr>
      </p:pic>
      <p:pic>
        <p:nvPicPr>
          <p:cNvPr id="116" name="Рисунок 115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128" y="2543342"/>
            <a:ext cx="990882" cy="921515"/>
          </a:xfrm>
          <a:prstGeom prst="rect">
            <a:avLst/>
          </a:prstGeom>
        </p:spPr>
      </p:pic>
      <p:pic>
        <p:nvPicPr>
          <p:cNvPr id="117" name="Рисунок 116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5324" y="1505638"/>
            <a:ext cx="992617" cy="923129"/>
          </a:xfrm>
          <a:prstGeom prst="rect">
            <a:avLst/>
          </a:prstGeom>
        </p:spPr>
      </p:pic>
      <p:pic>
        <p:nvPicPr>
          <p:cNvPr id="118" name="Рисунок 117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141" y="4617443"/>
            <a:ext cx="996127" cy="926393"/>
          </a:xfrm>
          <a:prstGeom prst="rect">
            <a:avLst/>
          </a:prstGeom>
        </p:spPr>
      </p:pic>
      <p:pic>
        <p:nvPicPr>
          <p:cNvPr id="119" name="Рисунок 118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3896" y="3550252"/>
            <a:ext cx="1013970" cy="942987"/>
          </a:xfrm>
          <a:prstGeom prst="rect">
            <a:avLst/>
          </a:prstGeom>
        </p:spPr>
      </p:pic>
      <p:pic>
        <p:nvPicPr>
          <p:cNvPr id="120" name="Рисунок 119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794" y="5692314"/>
            <a:ext cx="980349" cy="911720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53CAED95-7F78-508B-3A3F-51CB16CAA73B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7733" y="3714904"/>
            <a:ext cx="2870808" cy="2870808"/>
          </a:xfrm>
          <a:prstGeom prst="rect">
            <a:avLst/>
          </a:prstGeom>
        </p:spPr>
      </p:pic>
      <p:pic>
        <p:nvPicPr>
          <p:cNvPr id="110" name="Рисунок 109">
            <a:extLst>
              <a:ext uri="{FF2B5EF4-FFF2-40B4-BE49-F238E27FC236}">
                <a16:creationId xmlns:a16="http://schemas.microsoft.com/office/drawing/2014/main" id="{24C1F2D2-5991-8B79-F05F-B70CF512F515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29" y="267295"/>
            <a:ext cx="1000379" cy="865678"/>
          </a:xfrm>
          <a:prstGeom prst="rect">
            <a:avLst/>
          </a:prstGeom>
        </p:spPr>
      </p:pic>
      <p:grpSp>
        <p:nvGrpSpPr>
          <p:cNvPr id="81" name="блин Группа 80"/>
          <p:cNvGrpSpPr/>
          <p:nvPr/>
        </p:nvGrpSpPr>
        <p:grpSpPr>
          <a:xfrm>
            <a:off x="5923660" y="2520703"/>
            <a:ext cx="1132464" cy="1017809"/>
            <a:chOff x="5306242" y="2543330"/>
            <a:chExt cx="1132464" cy="1017809"/>
          </a:xfrm>
        </p:grpSpPr>
        <p:sp>
          <p:nvSpPr>
            <p:cNvPr id="28" name="Прямоугольник 27"/>
            <p:cNvSpPr/>
            <p:nvPr/>
          </p:nvSpPr>
          <p:spPr>
            <a:xfrm>
              <a:off x="5306242" y="2543330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32">
              <a:extLst>
                <a:ext uri="{BEBA8EAE-BF5A-486C-A8C5-ECC9F3942E4B}">
                  <a14:imgProps xmlns:a14="http://schemas.microsoft.com/office/drawing/2010/main">
                    <a14:imgLayer r:embed="rId33">
                      <a14:imgEffect>
                        <a14:backgroundRemoval t="4590" b="89844" l="1465" r="92773">
                          <a14:foregroundMark x1="8105" y1="20215" x2="1465" y2="34277"/>
                          <a14:foregroundMark x1="41797" y1="4590" x2="29492" y2="7910"/>
                          <a14:foregroundMark x1="90332" y1="59766" x2="92773" y2="73730"/>
                          <a14:foregroundMark x1="33496" y1="13184" x2="64844" y2="24316"/>
                          <a14:foregroundMark x1="65820" y1="10156" x2="30957" y2="37988"/>
                          <a14:foregroundMark x1="42578" y1="10742" x2="56738" y2="37988"/>
                          <a14:foregroundMark x1="53711" y1="12207" x2="64355" y2="42090"/>
                          <a14:foregroundMark x1="43555" y1="8691" x2="53223" y2="34961"/>
                          <a14:foregroundMark x1="33496" y1="17773" x2="68359" y2="39551"/>
                          <a14:foregroundMark x1="35547" y1="25391" x2="68359" y2="25391"/>
                          <a14:foregroundMark x1="37988" y1="13184" x2="69336" y2="16211"/>
                          <a14:foregroundMark x1="60742" y1="10742" x2="65820" y2="32910"/>
                          <a14:foregroundMark x1="59766" y1="14258" x2="66309" y2="34961"/>
                          <a14:foregroundMark x1="59277" y1="12207" x2="67871" y2="32910"/>
                          <a14:foregroundMark x1="67383" y1="31934" x2="42090" y2="16211"/>
                          <a14:foregroundMark x1="66309" y1="7617" x2="66309" y2="32422"/>
                          <a14:foregroundMark x1="60742" y1="14258" x2="64844" y2="31445"/>
                          <a14:foregroundMark x1="58789" y1="8691" x2="60742" y2="27344"/>
                          <a14:foregroundMark x1="56250" y1="15234" x2="57715" y2="32422"/>
                          <a14:foregroundMark x1="52734" y1="19336" x2="50684" y2="31445"/>
                          <a14:foregroundMark x1="40039" y1="16797" x2="40527" y2="27344"/>
                          <a14:foregroundMark x1="38574" y1="16797" x2="40527" y2="29883"/>
                          <a14:foregroundMark x1="37012" y1="16211" x2="39063" y2="27930"/>
                          <a14:foregroundMark x1="39551" y1="14746" x2="44629" y2="22852"/>
                          <a14:foregroundMark x1="42578" y1="12695" x2="45117" y2="18750"/>
                          <a14:foregroundMark x1="49121" y1="14746" x2="54199" y2="22363"/>
                          <a14:foregroundMark x1="57715" y1="20801" x2="60254" y2="25391"/>
                          <a14:foregroundMark x1="61816" y1="20313" x2="66895" y2="289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3" r="1153"/>
            <a:stretch/>
          </p:blipFill>
          <p:spPr>
            <a:xfrm>
              <a:off x="5466488" y="2619101"/>
              <a:ext cx="920307" cy="942038"/>
            </a:xfrm>
            <a:prstGeom prst="rect">
              <a:avLst/>
            </a:prstGeom>
          </p:spPr>
        </p:pic>
      </p:grpSp>
      <p:grpSp>
        <p:nvGrpSpPr>
          <p:cNvPr id="77" name="тюльпан Группа 76"/>
          <p:cNvGrpSpPr/>
          <p:nvPr/>
        </p:nvGrpSpPr>
        <p:grpSpPr>
          <a:xfrm>
            <a:off x="4745973" y="1493122"/>
            <a:ext cx="1132464" cy="968157"/>
            <a:chOff x="4077887" y="1507613"/>
            <a:chExt cx="1132464" cy="968157"/>
          </a:xfrm>
        </p:grpSpPr>
        <p:sp>
          <p:nvSpPr>
            <p:cNvPr id="22" name="Прямоугольник 21"/>
            <p:cNvSpPr/>
            <p:nvPr/>
          </p:nvSpPr>
          <p:spPr>
            <a:xfrm>
              <a:off x="4077887" y="1507613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2" name="Рисунок 41"/>
            <p:cNvPicPr>
              <a:picLocks noChangeAspect="1"/>
            </p:cNvPicPr>
            <p:nvPr/>
          </p:nvPicPr>
          <p:blipFill>
            <a:blip r:embed="rId34">
              <a:extLst>
                <a:ext uri="{BEBA8EAE-BF5A-486C-A8C5-ECC9F3942E4B}">
                  <a14:imgProps xmlns:a14="http://schemas.microsoft.com/office/drawing/2010/main">
                    <a14:imgLayer r:embed="rId35">
                      <a14:imgEffect>
                        <a14:backgroundRemoval t="9961" b="89844" l="3516" r="96973">
                          <a14:foregroundMark x1="3516" y1="44727" x2="4102" y2="55273"/>
                          <a14:foregroundMark x1="96973" y1="46387" x2="96973" y2="5468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11389">
              <a:off x="4243018" y="1568414"/>
              <a:ext cx="861137" cy="861137"/>
            </a:xfrm>
            <a:prstGeom prst="rect">
              <a:avLst/>
            </a:prstGeom>
          </p:spPr>
        </p:pic>
      </p:grpSp>
      <p:grpSp>
        <p:nvGrpSpPr>
          <p:cNvPr id="86" name="павлин Группа 85"/>
          <p:cNvGrpSpPr/>
          <p:nvPr/>
        </p:nvGrpSpPr>
        <p:grpSpPr>
          <a:xfrm>
            <a:off x="4726885" y="4615629"/>
            <a:ext cx="1132464" cy="968157"/>
            <a:chOff x="4077887" y="4614764"/>
            <a:chExt cx="1132464" cy="968157"/>
          </a:xfrm>
        </p:grpSpPr>
        <p:sp>
          <p:nvSpPr>
            <p:cNvPr id="25" name="Прямоугольник 24"/>
            <p:cNvSpPr/>
            <p:nvPr/>
          </p:nvSpPr>
          <p:spPr>
            <a:xfrm>
              <a:off x="4077887" y="4614764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3" name="Рисунок 42"/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73188" y="4628937"/>
              <a:ext cx="948983" cy="948983"/>
            </a:xfrm>
            <a:prstGeom prst="rect">
              <a:avLst/>
            </a:prstGeom>
          </p:spPr>
        </p:pic>
      </p:grpSp>
      <p:grpSp>
        <p:nvGrpSpPr>
          <p:cNvPr id="83" name="линейка Группа 82"/>
          <p:cNvGrpSpPr/>
          <p:nvPr/>
        </p:nvGrpSpPr>
        <p:grpSpPr>
          <a:xfrm>
            <a:off x="4712535" y="3576185"/>
            <a:ext cx="1132464" cy="994071"/>
            <a:chOff x="4077887" y="3579047"/>
            <a:chExt cx="1132464" cy="994071"/>
          </a:xfrm>
        </p:grpSpPr>
        <p:sp>
          <p:nvSpPr>
            <p:cNvPr id="24" name="Прямоугольник 23"/>
            <p:cNvSpPr/>
            <p:nvPr/>
          </p:nvSpPr>
          <p:spPr>
            <a:xfrm>
              <a:off x="4077887" y="3579047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7" name="Рисунок 46"/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75435" y="3591492"/>
              <a:ext cx="971154" cy="981626"/>
            </a:xfrm>
            <a:prstGeom prst="rect">
              <a:avLst/>
            </a:prstGeom>
          </p:spPr>
        </p:pic>
      </p:grpSp>
      <p:grpSp>
        <p:nvGrpSpPr>
          <p:cNvPr id="88" name="люк Группа 87"/>
          <p:cNvGrpSpPr/>
          <p:nvPr/>
        </p:nvGrpSpPr>
        <p:grpSpPr>
          <a:xfrm>
            <a:off x="3517830" y="5641896"/>
            <a:ext cx="1132464" cy="1029278"/>
            <a:chOff x="2849532" y="5650481"/>
            <a:chExt cx="1132464" cy="1029278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2849532" y="5650481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2" name="Рисунок 61"/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961407" y="5729231"/>
              <a:ext cx="950528" cy="950528"/>
            </a:xfrm>
            <a:prstGeom prst="rect">
              <a:avLst/>
            </a:prstGeom>
          </p:spPr>
        </p:pic>
      </p:grpSp>
      <p:grpSp>
        <p:nvGrpSpPr>
          <p:cNvPr id="89" name="олень Группа 88"/>
          <p:cNvGrpSpPr/>
          <p:nvPr/>
        </p:nvGrpSpPr>
        <p:grpSpPr>
          <a:xfrm>
            <a:off x="4718172" y="5637094"/>
            <a:ext cx="1132464" cy="968157"/>
            <a:chOff x="4077887" y="5650481"/>
            <a:chExt cx="1132464" cy="968157"/>
          </a:xfrm>
        </p:grpSpPr>
        <p:sp>
          <p:nvSpPr>
            <p:cNvPr id="26" name="Прямоугольник 25"/>
            <p:cNvSpPr/>
            <p:nvPr/>
          </p:nvSpPr>
          <p:spPr>
            <a:xfrm>
              <a:off x="4077887" y="5650481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5" name="Рисунок 64"/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356032" y="5794599"/>
              <a:ext cx="600228" cy="804500"/>
            </a:xfrm>
            <a:prstGeom prst="rect">
              <a:avLst/>
            </a:prstGeom>
          </p:spPr>
        </p:pic>
      </p:grpSp>
      <p:grpSp>
        <p:nvGrpSpPr>
          <p:cNvPr id="79" name="малина Группа 78"/>
          <p:cNvGrpSpPr/>
          <p:nvPr/>
        </p:nvGrpSpPr>
        <p:grpSpPr>
          <a:xfrm>
            <a:off x="3535884" y="2512167"/>
            <a:ext cx="1132464" cy="1036149"/>
            <a:chOff x="2849532" y="2543330"/>
            <a:chExt cx="1132464" cy="1012210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2849532" y="2543330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7" name="Рисунок 66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924784" y="2582294"/>
              <a:ext cx="996263" cy="973246"/>
            </a:xfrm>
            <a:prstGeom prst="rect">
              <a:avLst/>
            </a:prstGeom>
          </p:spPr>
        </p:pic>
      </p:grpSp>
      <p:grpSp>
        <p:nvGrpSpPr>
          <p:cNvPr id="93" name="лес Группа 92"/>
          <p:cNvGrpSpPr/>
          <p:nvPr/>
        </p:nvGrpSpPr>
        <p:grpSpPr>
          <a:xfrm>
            <a:off x="7133478" y="2514445"/>
            <a:ext cx="1132464" cy="968157"/>
            <a:chOff x="6534597" y="2543330"/>
            <a:chExt cx="1132464" cy="968157"/>
          </a:xfrm>
        </p:grpSpPr>
        <p:sp>
          <p:nvSpPr>
            <p:cNvPr id="33" name="Прямоугольник 32"/>
            <p:cNvSpPr/>
            <p:nvPr/>
          </p:nvSpPr>
          <p:spPr>
            <a:xfrm>
              <a:off x="6534597" y="2543330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3" name="Рисунок 72"/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30" r="11730"/>
            <a:stretch/>
          </p:blipFill>
          <p:spPr>
            <a:xfrm>
              <a:off x="6831322" y="2615443"/>
              <a:ext cx="649302" cy="848312"/>
            </a:xfrm>
            <a:prstGeom prst="rect">
              <a:avLst/>
            </a:prstGeom>
          </p:spPr>
        </p:pic>
      </p:grpSp>
      <p:grpSp>
        <p:nvGrpSpPr>
          <p:cNvPr id="95" name="ключ Группа 94"/>
          <p:cNvGrpSpPr/>
          <p:nvPr/>
        </p:nvGrpSpPr>
        <p:grpSpPr>
          <a:xfrm>
            <a:off x="6922768" y="3514303"/>
            <a:ext cx="1564234" cy="1042822"/>
            <a:chOff x="6327630" y="3533328"/>
            <a:chExt cx="1564234" cy="1042822"/>
          </a:xfrm>
        </p:grpSpPr>
        <p:sp>
          <p:nvSpPr>
            <p:cNvPr id="34" name="Прямоугольник 33"/>
            <p:cNvSpPr/>
            <p:nvPr/>
          </p:nvSpPr>
          <p:spPr>
            <a:xfrm>
              <a:off x="6534597" y="3579047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4" name="Рисунок 73"/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9630488">
              <a:off x="6327630" y="3533328"/>
              <a:ext cx="1564234" cy="1042822"/>
            </a:xfrm>
            <a:prstGeom prst="rect">
              <a:avLst/>
            </a:prstGeom>
          </p:spPr>
        </p:pic>
      </p:grpSp>
      <p:grpSp>
        <p:nvGrpSpPr>
          <p:cNvPr id="78" name="лев Группа 77"/>
          <p:cNvGrpSpPr/>
          <p:nvPr/>
        </p:nvGrpSpPr>
        <p:grpSpPr>
          <a:xfrm>
            <a:off x="5931969" y="1486420"/>
            <a:ext cx="1132464" cy="1005430"/>
            <a:chOff x="5306242" y="1503572"/>
            <a:chExt cx="1132464" cy="1005430"/>
          </a:xfrm>
        </p:grpSpPr>
        <p:sp>
          <p:nvSpPr>
            <p:cNvPr id="27" name="Прямоугольник 26"/>
            <p:cNvSpPr/>
            <p:nvPr/>
          </p:nvSpPr>
          <p:spPr>
            <a:xfrm>
              <a:off x="5306242" y="1507613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9" name="Рисунок 68"/>
            <p:cNvPicPr>
              <a:picLocks noChangeAspect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71602" y="1503572"/>
              <a:ext cx="1005430" cy="1005430"/>
            </a:xfrm>
            <a:prstGeom prst="rect">
              <a:avLst/>
            </a:prstGeom>
          </p:spPr>
        </p:pic>
      </p:grpSp>
      <p:grpSp>
        <p:nvGrpSpPr>
          <p:cNvPr id="80" name="улитка Группа 79"/>
          <p:cNvGrpSpPr/>
          <p:nvPr/>
        </p:nvGrpSpPr>
        <p:grpSpPr>
          <a:xfrm>
            <a:off x="4719219" y="2452013"/>
            <a:ext cx="1136426" cy="1143856"/>
            <a:chOff x="4073925" y="2465305"/>
            <a:chExt cx="1136426" cy="1143856"/>
          </a:xfrm>
        </p:grpSpPr>
        <p:sp>
          <p:nvSpPr>
            <p:cNvPr id="23" name="Прямоугольник 22"/>
            <p:cNvSpPr/>
            <p:nvPr/>
          </p:nvSpPr>
          <p:spPr>
            <a:xfrm>
              <a:off x="4077887" y="2543330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44">
              <a:extLst>
                <a:ext uri="{BEBA8EAE-BF5A-486C-A8C5-ECC9F3942E4B}">
                  <a14:imgProps xmlns:a14="http://schemas.microsoft.com/office/drawing/2010/main">
                    <a14:imgLayer r:embed="rId45">
                      <a14:imgEffect>
                        <a14:backgroundRemoval t="9961" b="89844" l="8594" r="92969">
                          <a14:foregroundMark x1="85359" y1="54514" x2="85547" y2="55273"/>
                          <a14:foregroundMark x1="92188" y1="67773" x2="92209" y2="68074"/>
                          <a14:foregroundMark x1="58789" y1="50195" x2="62109" y2="41406"/>
                          <a14:foregroundMark x1="62109" y1="39746" x2="67090" y2="36816"/>
                          <a14:foregroundMark x1="79590" y1="45996" x2="79590" y2="45996"/>
                          <a14:foregroundMark x1="79980" y1="45605" x2="79980" y2="45605"/>
                          <a14:backgroundMark x1="81641" y1="50195" x2="81641" y2="50195"/>
                          <a14:backgroundMark x1="84961" y1="34766" x2="88281" y2="59766"/>
                          <a14:backgroundMark x1="92480" y1="68066" x2="92871" y2="81348"/>
                          <a14:backgroundMark x1="87891" y1="33105" x2="92871" y2="54297"/>
                          <a14:backgroundMark x1="81427" y1="45996" x2="84570" y2="54785"/>
                          <a14:backgroundMark x1="81287" y1="45605" x2="81427" y2="45996"/>
                          <a14:backgroundMark x1="78320" y1="37305" x2="81287" y2="45605"/>
                          <a14:backgroundMark x1="80681" y1="45996" x2="82031" y2="51465"/>
                          <a14:backgroundMark x1="80585" y1="45605" x2="80681" y2="45996"/>
                          <a14:backgroundMark x1="78320" y1="36426" x2="80585" y2="45605"/>
                          <a14:backgroundMark x1="81250" y1="36816" x2="83691" y2="50195"/>
                          <a14:backgroundMark x1="8398" y1="51465" x2="11719" y2="71387"/>
                          <a14:backgroundMark x1="10059" y1="47266" x2="7129" y2="7763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0" r="1150"/>
            <a:stretch/>
          </p:blipFill>
          <p:spPr>
            <a:xfrm>
              <a:off x="4073925" y="2465305"/>
              <a:ext cx="1117555" cy="1143856"/>
            </a:xfrm>
            <a:prstGeom prst="rect">
              <a:avLst/>
            </a:prstGeom>
          </p:spPr>
        </p:pic>
      </p:grpSp>
      <p:grpSp>
        <p:nvGrpSpPr>
          <p:cNvPr id="82" name="каляска Группа 81"/>
          <p:cNvGrpSpPr/>
          <p:nvPr/>
        </p:nvGrpSpPr>
        <p:grpSpPr>
          <a:xfrm>
            <a:off x="3527478" y="3577868"/>
            <a:ext cx="1132464" cy="968157"/>
            <a:chOff x="2849532" y="3579047"/>
            <a:chExt cx="1132464" cy="968157"/>
          </a:xfrm>
        </p:grpSpPr>
        <p:sp>
          <p:nvSpPr>
            <p:cNvPr id="19" name="Прямоугольник 18"/>
            <p:cNvSpPr/>
            <p:nvPr/>
          </p:nvSpPr>
          <p:spPr>
            <a:xfrm>
              <a:off x="2849532" y="3579047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3" name="Рисунок 62"/>
            <p:cNvPicPr>
              <a:picLocks noChangeAspect="1"/>
            </p:cNvPicPr>
            <p:nvPr/>
          </p:nvPicPr>
          <p:blipFill>
            <a:blip r:embed="rId46">
              <a:extLst>
                <a:ext uri="{BEBA8EAE-BF5A-486C-A8C5-ECC9F3942E4B}">
                  <a14:imgProps xmlns:a14="http://schemas.microsoft.com/office/drawing/2010/main">
                    <a14:imgLayer r:embed="rId47">
                      <a14:imgEffect>
                        <a14:backgroundRemoval t="3129" b="98195" l="1961" r="97549">
                          <a14:foregroundMark x1="29902" y1="7461" x2="40033" y2="30325"/>
                          <a14:foregroundMark x1="91176" y1="30927" x2="86601" y2="78339"/>
                          <a14:foregroundMark x1="33170" y1="7822" x2="26307" y2="73406"/>
                          <a14:foregroundMark x1="26307" y1="73406" x2="47059" y2="98315"/>
                          <a14:foregroundMark x1="4412" y1="47894" x2="8170" y2="69073"/>
                          <a14:foregroundMark x1="16830" y1="28520" x2="30065" y2="37665"/>
                          <a14:foregroundMark x1="52451" y1="10710" x2="71242" y2="12395"/>
                          <a14:foregroundMark x1="75000" y1="3249" x2="61765" y2="39952"/>
                          <a14:foregroundMark x1="71895" y1="4452" x2="5065" y2="34176"/>
                          <a14:foregroundMark x1="67974" y1="6137" x2="61111" y2="36462"/>
                          <a14:foregroundMark x1="63399" y1="11312" x2="43137" y2="31288"/>
                          <a14:foregroundMark x1="87418" y1="31288" x2="97549" y2="73045"/>
                          <a14:foregroundMark x1="41667" y1="9627" x2="1961" y2="40433"/>
                          <a14:foregroundMark x1="11275" y1="40433" x2="43137" y2="30806"/>
                          <a14:foregroundMark x1="71895" y1="4452" x2="3268" y2="33574"/>
                          <a14:foregroundMark x1="3268" y1="33574" x2="8170" y2="43321"/>
                          <a14:foregroundMark x1="12092" y1="16486" x2="6699" y2="43923"/>
                          <a14:foregroundMark x1="21405" y1="34777" x2="31046" y2="93742"/>
                          <a14:foregroundMark x1="31046" y1="93742" x2="67320" y2="91456"/>
                          <a14:foregroundMark x1="61765" y1="95427" x2="86765" y2="35981"/>
                          <a14:foregroundMark x1="86765" y1="35981" x2="70425" y2="20457"/>
                          <a14:foregroundMark x1="72712" y1="5535" x2="67320" y2="27316"/>
                          <a14:foregroundMark x1="26144" y1="29001" x2="25980" y2="89651"/>
                          <a14:foregroundMark x1="25980" y1="89651" x2="32353" y2="93141"/>
                          <a14:foregroundMark x1="13725" y1="38147" x2="6699" y2="78821"/>
                          <a14:foregroundMark x1="2778" y1="55957" x2="5065" y2="75331"/>
                          <a14:foregroundMark x1="9477" y1="19495" x2="7026" y2="33213"/>
                          <a14:foregroundMark x1="10131" y1="17690" x2="66667" y2="5897"/>
                          <a14:foregroundMark x1="67484" y1="6498" x2="8333" y2="19254"/>
                          <a14:foregroundMark x1="8333" y1="19254" x2="66993" y2="5656"/>
                          <a14:foregroundMark x1="68137" y1="6980" x2="50817" y2="22864"/>
                          <a14:foregroundMark x1="68464" y1="11432" x2="47712" y2="24910"/>
                          <a14:foregroundMark x1="6699" y1="78099" x2="32353" y2="92419"/>
                          <a14:foregroundMark x1="8824" y1="81227" x2="29248" y2="92659"/>
                          <a14:foregroundMark x1="16176" y1="85078" x2="58170" y2="95427"/>
                          <a14:foregroundMark x1="15033" y1="85800" x2="59967" y2="95427"/>
                          <a14:foregroundMark x1="14379" y1="84597" x2="60784" y2="96510"/>
                          <a14:foregroundMark x1="34150" y1="94465" x2="59641" y2="96029"/>
                          <a14:foregroundMark x1="49020" y1="95187" x2="92647" y2="45247"/>
                          <a14:foregroundMark x1="92647" y1="45247" x2="85784" y2="32732"/>
                          <a14:foregroundMark x1="85784" y1="32732" x2="91830" y2="78099"/>
                          <a14:foregroundMark x1="90359" y1="78339" x2="65033" y2="89531"/>
                          <a14:foregroundMark x1="92810" y1="41035" x2="97549" y2="67870"/>
                          <a14:foregroundMark x1="92810" y1="73646" x2="61765" y2="91095"/>
                          <a14:foregroundMark x1="90033" y1="79663" x2="69118" y2="92058"/>
                          <a14:foregroundMark x1="61111" y1="6980" x2="7353" y2="22383"/>
                          <a14:foregroundMark x1="7353" y1="22383" x2="59641" y2="4934"/>
                          <a14:foregroundMark x1="60784" y1="6498" x2="8333" y2="21781"/>
                          <a14:foregroundMark x1="8333" y1="21781" x2="57516" y2="4332"/>
                          <a14:foregroundMark x1="65359" y1="5174" x2="9477" y2="23105"/>
                          <a14:foregroundMark x1="11275" y1="17690" x2="32026" y2="7220"/>
                          <a14:foregroundMark x1="14379" y1="16125" x2="28922" y2="7822"/>
                          <a14:foregroundMark x1="11275" y1="19013" x2="66013" y2="5174"/>
                          <a14:foregroundMark x1="58660" y1="6980" x2="30392" y2="8303"/>
                          <a14:foregroundMark x1="31046" y1="7220" x2="31046" y2="7220"/>
                          <a14:foregroundMark x1="31046" y1="7220" x2="31046" y2="7220"/>
                          <a14:foregroundMark x1="31046" y1="7220" x2="31046" y2="7220"/>
                          <a14:foregroundMark x1="31046" y1="7220" x2="31046" y2="7220"/>
                          <a14:foregroundMark x1="25654" y1="7822" x2="25654" y2="7822"/>
                          <a14:foregroundMark x1="24020" y1="8063" x2="24020" y2="8063"/>
                          <a14:foregroundMark x1="22222" y1="9025" x2="21895" y2="9868"/>
                          <a14:foregroundMark x1="21895" y1="9868" x2="21895" y2="9868"/>
                          <a14:foregroundMark x1="17647" y1="11673" x2="16830" y2="12756"/>
                          <a14:foregroundMark x1="16503" y1="14801" x2="16503" y2="15523"/>
                          <a14:foregroundMark x1="39542" y1="6739" x2="25327" y2="7461"/>
                          <a14:foregroundMark x1="56863" y1="6498" x2="45915" y2="7822"/>
                          <a14:foregroundMark x1="39542" y1="5897" x2="32026" y2="7822"/>
                          <a14:foregroundMark x1="48366" y1="5897" x2="57516" y2="5897"/>
                          <a14:foregroundMark x1="31699" y1="6258" x2="48366" y2="6739"/>
                          <a14:foregroundMark x1="38725" y1="4693" x2="55392" y2="6258"/>
                          <a14:foregroundMark x1="29248" y1="7220" x2="41993" y2="7461"/>
                          <a14:foregroundMark x1="16830" y1="11191" x2="22222" y2="12756"/>
                          <a14:foregroundMark x1="11601" y1="13478" x2="17157" y2="16606"/>
                          <a14:foregroundMark x1="14052" y1="13718" x2="16176" y2="15523"/>
                          <a14:foregroundMark x1="51797" y1="4693" x2="58170" y2="54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5748" t="27" r="-6295" b="-4157"/>
            <a:stretch>
              <a:fillRect/>
            </a:stretch>
          </p:blipFill>
          <p:spPr>
            <a:xfrm>
              <a:off x="3099969" y="3638082"/>
              <a:ext cx="686864" cy="866775"/>
            </a:xfrm>
            <a:prstGeom prst="rect">
              <a:avLst/>
            </a:prstGeom>
          </p:spPr>
        </p:pic>
      </p:grpSp>
      <p:grpSp>
        <p:nvGrpSpPr>
          <p:cNvPr id="99" name="лист Группа 98"/>
          <p:cNvGrpSpPr/>
          <p:nvPr/>
        </p:nvGrpSpPr>
        <p:grpSpPr>
          <a:xfrm>
            <a:off x="7130035" y="5652973"/>
            <a:ext cx="1132464" cy="970367"/>
            <a:chOff x="6534597" y="5650481"/>
            <a:chExt cx="1132464" cy="970367"/>
          </a:xfrm>
        </p:grpSpPr>
        <p:sp>
          <p:nvSpPr>
            <p:cNvPr id="36" name="Прямоугольник 35"/>
            <p:cNvSpPr/>
            <p:nvPr/>
          </p:nvSpPr>
          <p:spPr>
            <a:xfrm>
              <a:off x="6534597" y="5650481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1" name="Рисунок 60"/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683518" y="5680456"/>
              <a:ext cx="940392" cy="940392"/>
            </a:xfrm>
            <a:prstGeom prst="rect">
              <a:avLst/>
            </a:prstGeom>
          </p:spPr>
        </p:pic>
      </p:grpSp>
      <p:grpSp>
        <p:nvGrpSpPr>
          <p:cNvPr id="87" name="лента Группа 86"/>
          <p:cNvGrpSpPr/>
          <p:nvPr/>
        </p:nvGrpSpPr>
        <p:grpSpPr>
          <a:xfrm>
            <a:off x="5916901" y="4620612"/>
            <a:ext cx="1132464" cy="979889"/>
            <a:chOff x="5306242" y="4614551"/>
            <a:chExt cx="1132464" cy="979889"/>
          </a:xfrm>
        </p:grpSpPr>
        <p:sp>
          <p:nvSpPr>
            <p:cNvPr id="30" name="Прямоугольник 29"/>
            <p:cNvSpPr/>
            <p:nvPr/>
          </p:nvSpPr>
          <p:spPr>
            <a:xfrm>
              <a:off x="5306242" y="4614764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7" r="1887"/>
            <a:stretch/>
          </p:blipFill>
          <p:spPr>
            <a:xfrm>
              <a:off x="5486864" y="4614551"/>
              <a:ext cx="942899" cy="979889"/>
            </a:xfrm>
            <a:prstGeom prst="rect">
              <a:avLst/>
            </a:prstGeom>
          </p:spPr>
        </p:pic>
      </p:grpSp>
      <p:grpSp>
        <p:nvGrpSpPr>
          <p:cNvPr id="76" name="лимон  Группа 75"/>
          <p:cNvGrpSpPr/>
          <p:nvPr/>
        </p:nvGrpSpPr>
        <p:grpSpPr>
          <a:xfrm>
            <a:off x="3549277" y="1495477"/>
            <a:ext cx="1132464" cy="968157"/>
            <a:chOff x="2849532" y="1507613"/>
            <a:chExt cx="1132464" cy="968157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2849532" y="1507613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1" name="Рисунок 70"/>
            <p:cNvPicPr>
              <a:picLocks noChangeAspect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961286" y="1567714"/>
              <a:ext cx="905344" cy="905344"/>
            </a:xfrm>
            <a:prstGeom prst="rect">
              <a:avLst/>
            </a:prstGeom>
          </p:spPr>
        </p:pic>
      </p:grpSp>
      <p:grpSp>
        <p:nvGrpSpPr>
          <p:cNvPr id="84" name="пальма Группа 83"/>
          <p:cNvGrpSpPr/>
          <p:nvPr/>
        </p:nvGrpSpPr>
        <p:grpSpPr>
          <a:xfrm>
            <a:off x="5931969" y="3564816"/>
            <a:ext cx="1132464" cy="968157"/>
            <a:chOff x="5306242" y="3579047"/>
            <a:chExt cx="1132464" cy="968157"/>
          </a:xfrm>
        </p:grpSpPr>
        <p:sp>
          <p:nvSpPr>
            <p:cNvPr id="29" name="Прямоугольник 28"/>
            <p:cNvSpPr/>
            <p:nvPr/>
          </p:nvSpPr>
          <p:spPr>
            <a:xfrm>
              <a:off x="5306242" y="3579047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9" name="Рисунок 58"/>
            <p:cNvPicPr>
              <a:picLocks noChangeAspect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24488" y="3666029"/>
              <a:ext cx="1072468" cy="804350"/>
            </a:xfrm>
            <a:prstGeom prst="rect">
              <a:avLst/>
            </a:prstGeom>
          </p:spPr>
        </p:pic>
      </p:grpSp>
      <p:grpSp>
        <p:nvGrpSpPr>
          <p:cNvPr id="85" name="улей Группа 84"/>
          <p:cNvGrpSpPr/>
          <p:nvPr/>
        </p:nvGrpSpPr>
        <p:grpSpPr>
          <a:xfrm>
            <a:off x="3525715" y="4604171"/>
            <a:ext cx="1132464" cy="968157"/>
            <a:chOff x="2849532" y="4614764"/>
            <a:chExt cx="1132464" cy="968157"/>
          </a:xfrm>
        </p:grpSpPr>
        <p:sp>
          <p:nvSpPr>
            <p:cNvPr id="20" name="Прямоугольник 19"/>
            <p:cNvSpPr/>
            <p:nvPr/>
          </p:nvSpPr>
          <p:spPr>
            <a:xfrm>
              <a:off x="2849532" y="4614764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0" name="Рисунок 59"/>
            <p:cNvPicPr>
              <a:picLocks noChangeAspect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988818" y="4621459"/>
              <a:ext cx="958840" cy="958840"/>
            </a:xfrm>
            <a:prstGeom prst="rect">
              <a:avLst/>
            </a:prstGeom>
          </p:spPr>
        </p:pic>
      </p:grpSp>
      <p:grpSp>
        <p:nvGrpSpPr>
          <p:cNvPr id="91" name="след Группа 90"/>
          <p:cNvGrpSpPr/>
          <p:nvPr/>
        </p:nvGrpSpPr>
        <p:grpSpPr>
          <a:xfrm>
            <a:off x="7051385" y="1319770"/>
            <a:ext cx="1343643" cy="1343643"/>
            <a:chOff x="6451325" y="1331906"/>
            <a:chExt cx="1343643" cy="1343643"/>
          </a:xfrm>
        </p:grpSpPr>
        <p:sp>
          <p:nvSpPr>
            <p:cNvPr id="32" name="Прямоугольник 31"/>
            <p:cNvSpPr/>
            <p:nvPr/>
          </p:nvSpPr>
          <p:spPr>
            <a:xfrm>
              <a:off x="6534597" y="1507613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5" name="Рисунок 74"/>
            <p:cNvPicPr>
              <a:picLocks noChangeAspect="1"/>
            </p:cNvPicPr>
            <p:nvPr/>
          </p:nvPicPr>
          <p:blipFill>
            <a:blip r:embed="rId5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451325" y="1331906"/>
              <a:ext cx="1343643" cy="1343643"/>
            </a:xfrm>
            <a:prstGeom prst="rect">
              <a:avLst/>
            </a:prstGeom>
          </p:spPr>
        </p:pic>
      </p:grpSp>
      <p:grpSp>
        <p:nvGrpSpPr>
          <p:cNvPr id="90" name="Группа 89">
            <a:extLst>
              <a:ext uri="{FF2B5EF4-FFF2-40B4-BE49-F238E27FC236}">
                <a16:creationId xmlns:a16="http://schemas.microsoft.com/office/drawing/2014/main" id="{557EAFF9-E57D-0469-08B6-080C21224A83}"/>
              </a:ext>
            </a:extLst>
          </p:cNvPr>
          <p:cNvGrpSpPr/>
          <p:nvPr/>
        </p:nvGrpSpPr>
        <p:grpSpPr>
          <a:xfrm>
            <a:off x="5931969" y="5643563"/>
            <a:ext cx="1132464" cy="1013970"/>
            <a:chOff x="5555797" y="5626004"/>
            <a:chExt cx="1132464" cy="1013970"/>
          </a:xfrm>
        </p:grpSpPr>
        <p:sp>
          <p:nvSpPr>
            <p:cNvPr id="31" name="Прямоугольник 30"/>
            <p:cNvSpPr/>
            <p:nvPr/>
          </p:nvSpPr>
          <p:spPr>
            <a:xfrm>
              <a:off x="5555797" y="5636306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4" name="Рисунок 63">
              <a:extLst>
                <a:ext uri="{FF2B5EF4-FFF2-40B4-BE49-F238E27FC236}">
                  <a16:creationId xmlns:a16="http://schemas.microsoft.com/office/drawing/2014/main" id="{D3A305AA-403A-FD87-BF5E-2B534A213AC9}"/>
                </a:ext>
              </a:extLst>
            </p:cNvPr>
            <p:cNvPicPr>
              <a:picLocks noChangeAspect="1"/>
            </p:cNvPicPr>
            <p:nvPr/>
          </p:nvPicPr>
          <p:blipFill>
            <a:blip r:embed="rId5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65335" y="5626004"/>
              <a:ext cx="1013970" cy="1013970"/>
            </a:xfrm>
            <a:prstGeom prst="rect">
              <a:avLst/>
            </a:prstGeom>
          </p:spPr>
        </p:pic>
      </p:grpSp>
      <p:grpSp>
        <p:nvGrpSpPr>
          <p:cNvPr id="97" name="лиса Группа 96"/>
          <p:cNvGrpSpPr/>
          <p:nvPr/>
        </p:nvGrpSpPr>
        <p:grpSpPr>
          <a:xfrm>
            <a:off x="7128814" y="4608389"/>
            <a:ext cx="1131954" cy="989471"/>
            <a:chOff x="6534597" y="4614764"/>
            <a:chExt cx="1132464" cy="988743"/>
          </a:xfrm>
        </p:grpSpPr>
        <p:sp>
          <p:nvSpPr>
            <p:cNvPr id="35" name="Прямоугольник 34"/>
            <p:cNvSpPr/>
            <p:nvPr/>
          </p:nvSpPr>
          <p:spPr>
            <a:xfrm>
              <a:off x="6534597" y="4614764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0" name="Рисунок 69"/>
            <p:cNvPicPr>
              <a:picLocks noChangeAspect="1"/>
            </p:cNvPicPr>
            <p:nvPr/>
          </p:nvPicPr>
          <p:blipFill>
            <a:blip r:embed="rId5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84" r="3584"/>
            <a:stretch/>
          </p:blipFill>
          <p:spPr>
            <a:xfrm>
              <a:off x="6677469" y="4654979"/>
              <a:ext cx="881577" cy="948528"/>
            </a:xfrm>
            <a:prstGeom prst="rect">
              <a:avLst/>
            </a:prstGeom>
          </p:spPr>
        </p:pic>
      </p:grpSp>
      <p:pic>
        <p:nvPicPr>
          <p:cNvPr id="122" name="Рисунок 121">
            <a:extLst>
              <a:ext uri="{FF2B5EF4-FFF2-40B4-BE49-F238E27FC236}">
                <a16:creationId xmlns:a16="http://schemas.microsoft.com/office/drawing/2014/main" id="{977E82A2-511E-98E3-CC1C-1C258E821AA0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010" y="2333687"/>
            <a:ext cx="3252458" cy="3447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751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9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/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lshoy-vzryi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1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1500"/>
                            </p:stCondLst>
                            <p:childTnLst>
                              <p:par>
                                <p:cTn id="18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/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lshoy-vzryi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500"/>
                            </p:stCondLst>
                            <p:childTnLst>
                              <p:par>
                                <p:cTn id="20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5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1000"/>
                            </p:stCondLst>
                            <p:childTnLst>
                              <p:par>
                                <p:cTn id="2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/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lshoy-vzryi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2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5" dur="5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5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2000"/>
                            </p:stCondLst>
                            <p:childTnLst>
                              <p:par>
                                <p:cTn id="23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3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3" fill="hold">
                      <p:stCondLst>
                        <p:cond delay="0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7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/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lshoy-vzryi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5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2000"/>
                            </p:stCondLst>
                            <p:childTnLst>
                              <p:par>
                                <p:cTn id="25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7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/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lshoy-vzryi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1500"/>
                            </p:stCondLst>
                            <p:childTnLst>
                              <p:par>
                                <p:cTn id="26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5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2000"/>
                            </p:stCondLst>
                            <p:childTnLst>
                              <p:par>
                                <p:cTn id="2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27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3" fill="hold">
                      <p:stCondLst>
                        <p:cond delay="0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7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9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/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lshoy-vzryi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1500"/>
                            </p:stCondLst>
                            <p:childTnLst>
                              <p:par>
                                <p:cTn id="28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5"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2000"/>
                            </p:stCondLst>
                            <p:childTnLst>
                              <p:par>
                                <p:cTn id="29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31BF2CBD-A263-4B4F-B118-5E1FBD3D2F02}"/>
</file>

<file path=customXml/itemProps2.xml><?xml version="1.0" encoding="utf-8"?>
<ds:datastoreItem xmlns:ds="http://schemas.openxmlformats.org/officeDocument/2006/customXml" ds:itemID="{D90778C3-C2F9-46BB-9A1B-19ED4C7CEE36}"/>
</file>

<file path=customXml/itemProps3.xml><?xml version="1.0" encoding="utf-8"?>
<ds:datastoreItem xmlns:ds="http://schemas.openxmlformats.org/officeDocument/2006/customXml" ds:itemID="{E4A0FC3D-EF03-47EB-A12B-4AB0EF853453}"/>
</file>

<file path=docProps/app.xml><?xml version="1.0" encoding="utf-8"?>
<Properties xmlns="http://schemas.openxmlformats.org/officeDocument/2006/extended-properties" xmlns:vt="http://schemas.openxmlformats.org/officeDocument/2006/docPropsVTypes">
  <TotalTime>154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Тема Office</vt:lpstr>
      <vt:lpstr>1_Тема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15</cp:revision>
  <dcterms:created xsi:type="dcterms:W3CDTF">2025-11-12T09:20:57Z</dcterms:created>
  <dcterms:modified xsi:type="dcterms:W3CDTF">2026-02-22T18:54:19Z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