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660"/>
  </p:normalViewPr>
  <p:slideViewPr>
    <p:cSldViewPr snapToGrid="0">
      <p:cViewPr varScale="1">
        <p:scale>
          <a:sx n="90" d="100"/>
          <a:sy n="90" d="100"/>
        </p:scale>
        <p:origin x="41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9" Type="http://schemas.openxmlformats.org/officeDocument/2006/relationships/image" Target="../media/image29.png"/><Relationship Id="rId21" Type="http://schemas.microsoft.com/office/2007/relationships/hdphoto" Target="../media/hdphoto4.wdp"/><Relationship Id="rId34" Type="http://schemas.openxmlformats.org/officeDocument/2006/relationships/image" Target="../media/image25.png"/><Relationship Id="rId42" Type="http://schemas.openxmlformats.org/officeDocument/2006/relationships/image" Target="../media/image32.png"/><Relationship Id="rId47" Type="http://schemas.microsoft.com/office/2007/relationships/hdphoto" Target="../media/hdphoto10.wdp"/><Relationship Id="rId50" Type="http://schemas.openxmlformats.org/officeDocument/2006/relationships/image" Target="../media/image38.png"/><Relationship Id="rId55" Type="http://schemas.openxmlformats.org/officeDocument/2006/relationships/image" Target="../media/image43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microsoft.com/office/2007/relationships/hdphoto" Target="../media/hdphoto3.wdp"/><Relationship Id="rId25" Type="http://schemas.openxmlformats.org/officeDocument/2006/relationships/image" Target="../media/image18.png"/><Relationship Id="rId33" Type="http://schemas.microsoft.com/office/2007/relationships/hdphoto" Target="../media/hdphoto7.wdp"/><Relationship Id="rId38" Type="http://schemas.openxmlformats.org/officeDocument/2006/relationships/image" Target="../media/image28.png"/><Relationship Id="rId46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1.png"/><Relationship Id="rId54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4.png"/><Relationship Id="rId37" Type="http://schemas.openxmlformats.org/officeDocument/2006/relationships/image" Target="../media/image27.png"/><Relationship Id="rId40" Type="http://schemas.openxmlformats.org/officeDocument/2006/relationships/image" Target="../media/image30.png"/><Relationship Id="rId45" Type="http://schemas.microsoft.com/office/2007/relationships/hdphoto" Target="../media/hdphoto9.wdp"/><Relationship Id="rId53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microsoft.com/office/2007/relationships/hdphoto" Target="../media/hdphoto5.wdp"/><Relationship Id="rId28" Type="http://schemas.openxmlformats.org/officeDocument/2006/relationships/image" Target="../media/image20.png"/><Relationship Id="rId36" Type="http://schemas.openxmlformats.org/officeDocument/2006/relationships/image" Target="../media/image26.png"/><Relationship Id="rId49" Type="http://schemas.openxmlformats.org/officeDocument/2006/relationships/image" Target="../media/image37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openxmlformats.org/officeDocument/2006/relationships/image" Target="../media/image34.png"/><Relationship Id="rId52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6.png"/><Relationship Id="rId27" Type="http://schemas.microsoft.com/office/2007/relationships/hdphoto" Target="../media/hdphoto6.wdp"/><Relationship Id="rId30" Type="http://schemas.openxmlformats.org/officeDocument/2006/relationships/image" Target="../media/image22.png"/><Relationship Id="rId35" Type="http://schemas.microsoft.com/office/2007/relationships/hdphoto" Target="../media/hdphoto8.wdp"/><Relationship Id="rId43" Type="http://schemas.openxmlformats.org/officeDocument/2006/relationships/image" Target="../media/image33.png"/><Relationship Id="rId48" Type="http://schemas.openxmlformats.org/officeDocument/2006/relationships/image" Target="../media/image36.png"/><Relationship Id="rId56" Type="http://schemas.openxmlformats.org/officeDocument/2006/relationships/image" Target="../media/image44.png"/><Relationship Id="rId8" Type="http://schemas.openxmlformats.org/officeDocument/2006/relationships/image" Target="../media/image6.png"/><Relationship Id="rId51" Type="http://schemas.openxmlformats.org/officeDocument/2006/relationships/image" Target="../media/image39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4442" cy="69407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5955" y="434686"/>
            <a:ext cx="6040152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576466"/>
              </p:ext>
            </p:extLst>
          </p:nvPr>
        </p:nvGraphicFramePr>
        <p:xfrm>
          <a:off x="2562329" y="554207"/>
          <a:ext cx="6040152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592018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796470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6017350" y="608396"/>
            <a:ext cx="1038774" cy="8053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7227074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806742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806742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812341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777059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812341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760000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30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624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63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519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204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83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05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221" y="1467586"/>
            <a:ext cx="990882" cy="990882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2598" y="258609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6470" y="4566667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7247" y="559944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3255" y="3579674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8818" y="5621457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5324" y="153791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47" y="565297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28" y="2543342"/>
            <a:ext cx="990882" cy="921515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24" y="1505638"/>
            <a:ext cx="992617" cy="923129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141" y="4617443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896" y="3550252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94" y="5692314"/>
            <a:ext cx="980349" cy="91172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33" y="3714904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267295"/>
            <a:ext cx="1000379" cy="865678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923660" y="2520703"/>
            <a:ext cx="1132464" cy="1017809"/>
            <a:chOff x="5306242" y="2543330"/>
            <a:chExt cx="1132464" cy="1017809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4590" b="89844" l="1465" r="92773">
                          <a14:foregroundMark x1="8105" y1="20215" x2="1465" y2="34277"/>
                          <a14:foregroundMark x1="41797" y1="4590" x2="29492" y2="7910"/>
                          <a14:foregroundMark x1="90332" y1="59766" x2="92773" y2="73730"/>
                          <a14:foregroundMark x1="33496" y1="13184" x2="64844" y2="24316"/>
                          <a14:foregroundMark x1="65820" y1="10156" x2="30957" y2="37988"/>
                          <a14:foregroundMark x1="42578" y1="10742" x2="56738" y2="37988"/>
                          <a14:foregroundMark x1="53711" y1="12207" x2="64355" y2="42090"/>
                          <a14:foregroundMark x1="43555" y1="8691" x2="53223" y2="34961"/>
                          <a14:foregroundMark x1="33496" y1="17773" x2="68359" y2="39551"/>
                          <a14:foregroundMark x1="35547" y1="25391" x2="68359" y2="25391"/>
                          <a14:foregroundMark x1="37988" y1="13184" x2="69336" y2="16211"/>
                          <a14:foregroundMark x1="60742" y1="10742" x2="65820" y2="32910"/>
                          <a14:foregroundMark x1="59766" y1="14258" x2="66309" y2="34961"/>
                          <a14:foregroundMark x1="59277" y1="12207" x2="67871" y2="32910"/>
                          <a14:foregroundMark x1="67383" y1="31934" x2="42090" y2="16211"/>
                          <a14:foregroundMark x1="66309" y1="7617" x2="66309" y2="32422"/>
                          <a14:foregroundMark x1="60742" y1="14258" x2="64844" y2="31445"/>
                          <a14:foregroundMark x1="58789" y1="8691" x2="60742" y2="27344"/>
                          <a14:foregroundMark x1="56250" y1="15234" x2="57715" y2="32422"/>
                          <a14:foregroundMark x1="52734" y1="19336" x2="50684" y2="31445"/>
                          <a14:foregroundMark x1="40039" y1="16797" x2="40527" y2="27344"/>
                          <a14:foregroundMark x1="38574" y1="16797" x2="40527" y2="29883"/>
                          <a14:foregroundMark x1="37012" y1="16211" x2="39063" y2="27930"/>
                          <a14:foregroundMark x1="39551" y1="14746" x2="44629" y2="22852"/>
                          <a14:foregroundMark x1="42578" y1="12695" x2="45117" y2="18750"/>
                          <a14:foregroundMark x1="49121" y1="14746" x2="54199" y2="22363"/>
                          <a14:foregroundMark x1="57715" y1="20801" x2="60254" y2="25391"/>
                          <a14:foregroundMark x1="61816" y1="20313" x2="66895" y2="2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r="1153"/>
            <a:stretch/>
          </p:blipFill>
          <p:spPr>
            <a:xfrm>
              <a:off x="5466488" y="2619101"/>
              <a:ext cx="920307" cy="942038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745973" y="1493122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9961" b="89844" l="3516" r="96973">
                          <a14:foregroundMark x1="3516" y1="44727" x2="4102" y2="55273"/>
                          <a14:foregroundMark x1="96973" y1="46387" x2="96973" y2="546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11389">
              <a:off x="4243018" y="1568414"/>
              <a:ext cx="861137" cy="861137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726885" y="461562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72690" y="4628937"/>
              <a:ext cx="949980" cy="94898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712535" y="3576185"/>
            <a:ext cx="1132464" cy="994071"/>
            <a:chOff x="4077887" y="3579047"/>
            <a:chExt cx="1132464" cy="994071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75435" y="3591492"/>
              <a:ext cx="971154" cy="981626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517830" y="5641896"/>
            <a:ext cx="1132464" cy="1029278"/>
            <a:chOff x="2849532" y="5650481"/>
            <a:chExt cx="1132464" cy="102927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407" y="5729231"/>
              <a:ext cx="950528" cy="950528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718172" y="5637094"/>
            <a:ext cx="1132464" cy="968157"/>
            <a:chOff x="4077887" y="5650481"/>
            <a:chExt cx="1132464" cy="96815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30590" y="5734033"/>
              <a:ext cx="646733" cy="866831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535884" y="2512167"/>
            <a:ext cx="1132464" cy="1036149"/>
            <a:chOff x="2849532" y="2543330"/>
            <a:chExt cx="1132464" cy="101221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4784" y="2582294"/>
              <a:ext cx="996263" cy="973246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7133478" y="2514445"/>
            <a:ext cx="1132464" cy="968157"/>
            <a:chOff x="6534597" y="2543330"/>
            <a:chExt cx="1132464" cy="96815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0" r="11730"/>
            <a:stretch/>
          </p:blipFill>
          <p:spPr>
            <a:xfrm>
              <a:off x="6831322" y="2615443"/>
              <a:ext cx="649302" cy="848312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922768" y="3514303"/>
            <a:ext cx="1564234" cy="1042822"/>
            <a:chOff x="6327630" y="3533328"/>
            <a:chExt cx="1564234" cy="1042822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630488">
              <a:off x="6327630" y="3533328"/>
              <a:ext cx="1564234" cy="1042822"/>
            </a:xfrm>
            <a:prstGeom prst="rect">
              <a:avLst/>
            </a:prstGeom>
          </p:spPr>
        </p:pic>
      </p:grpSp>
      <p:grpSp>
        <p:nvGrpSpPr>
          <p:cNvPr id="78" name="лев Группа 77"/>
          <p:cNvGrpSpPr/>
          <p:nvPr/>
        </p:nvGrpSpPr>
        <p:grpSpPr>
          <a:xfrm>
            <a:off x="5931969" y="1482250"/>
            <a:ext cx="1132464" cy="1035366"/>
            <a:chOff x="5306242" y="1499402"/>
            <a:chExt cx="1132464" cy="1035366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9159" y="1499402"/>
              <a:ext cx="1035366" cy="1035366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719219" y="2452013"/>
            <a:ext cx="1136426" cy="1143856"/>
            <a:chOff x="4073925" y="2465305"/>
            <a:chExt cx="1136426" cy="114385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4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backgroundRemoval t="9961" b="89844" l="8594" r="92969">
                          <a14:foregroundMark x1="85359" y1="54514" x2="85547" y2="55273"/>
                          <a14:foregroundMark x1="92188" y1="67773" x2="92209" y2="68074"/>
                          <a14:foregroundMark x1="58789" y1="50195" x2="62109" y2="41406"/>
                          <a14:foregroundMark x1="62109" y1="39746" x2="67090" y2="36816"/>
                          <a14:foregroundMark x1="79590" y1="45996" x2="79590" y2="45996"/>
                          <a14:foregroundMark x1="79980" y1="45605" x2="79980" y2="45605"/>
                          <a14:backgroundMark x1="81641" y1="50195" x2="81641" y2="50195"/>
                          <a14:backgroundMark x1="84961" y1="34766" x2="88281" y2="59766"/>
                          <a14:backgroundMark x1="92480" y1="68066" x2="92871" y2="81348"/>
                          <a14:backgroundMark x1="87891" y1="33105" x2="92871" y2="54297"/>
                          <a14:backgroundMark x1="81427" y1="45996" x2="84570" y2="54785"/>
                          <a14:backgroundMark x1="81287" y1="45605" x2="81427" y2="45996"/>
                          <a14:backgroundMark x1="78320" y1="37305" x2="81287" y2="45605"/>
                          <a14:backgroundMark x1="80681" y1="45996" x2="82031" y2="51465"/>
                          <a14:backgroundMark x1="80585" y1="45605" x2="80681" y2="45996"/>
                          <a14:backgroundMark x1="78320" y1="36426" x2="80585" y2="45605"/>
                          <a14:backgroundMark x1="81250" y1="36816" x2="83691" y2="50195"/>
                          <a14:backgroundMark x1="8398" y1="51465" x2="11719" y2="71387"/>
                          <a14:backgroundMark x1="10059" y1="47266" x2="7129" y2="776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073925" y="2465305"/>
              <a:ext cx="1117555" cy="1143856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527478" y="3577868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6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backgroundRemoval t="3129" b="98195" l="1961" r="97549">
                          <a14:foregroundMark x1="29902" y1="7461" x2="40033" y2="30325"/>
                          <a14:foregroundMark x1="91176" y1="30927" x2="86601" y2="78339"/>
                          <a14:foregroundMark x1="33170" y1="7822" x2="26307" y2="73406"/>
                          <a14:foregroundMark x1="26307" y1="73406" x2="47059" y2="98315"/>
                          <a14:foregroundMark x1="4412" y1="47894" x2="8170" y2="69073"/>
                          <a14:foregroundMark x1="16830" y1="28520" x2="30065" y2="37665"/>
                          <a14:foregroundMark x1="52451" y1="10710" x2="71242" y2="12395"/>
                          <a14:foregroundMark x1="75000" y1="3249" x2="61765" y2="39952"/>
                          <a14:foregroundMark x1="71895" y1="4452" x2="5065" y2="34176"/>
                          <a14:foregroundMark x1="67974" y1="6137" x2="61111" y2="36462"/>
                          <a14:foregroundMark x1="63399" y1="11312" x2="43137" y2="31288"/>
                          <a14:foregroundMark x1="87418" y1="31288" x2="97549" y2="73045"/>
                          <a14:foregroundMark x1="41667" y1="9627" x2="1961" y2="40433"/>
                          <a14:foregroundMark x1="11275" y1="40433" x2="43137" y2="30806"/>
                          <a14:foregroundMark x1="71895" y1="4452" x2="3268" y2="33574"/>
                          <a14:foregroundMark x1="3268" y1="33574" x2="8170" y2="43321"/>
                          <a14:foregroundMark x1="12092" y1="16486" x2="6699" y2="43923"/>
                          <a14:foregroundMark x1="21405" y1="34777" x2="31046" y2="93742"/>
                          <a14:foregroundMark x1="31046" y1="93742" x2="67320" y2="91456"/>
                          <a14:foregroundMark x1="61765" y1="95427" x2="86765" y2="35981"/>
                          <a14:foregroundMark x1="86765" y1="35981" x2="70425" y2="20457"/>
                          <a14:foregroundMark x1="72712" y1="5535" x2="67320" y2="27316"/>
                          <a14:foregroundMark x1="26144" y1="29001" x2="25980" y2="89651"/>
                          <a14:foregroundMark x1="25980" y1="89651" x2="32353" y2="93141"/>
                          <a14:foregroundMark x1="13725" y1="38147" x2="6699" y2="78821"/>
                          <a14:foregroundMark x1="2778" y1="55957" x2="5065" y2="75331"/>
                          <a14:foregroundMark x1="9477" y1="19495" x2="7026" y2="33213"/>
                          <a14:foregroundMark x1="10131" y1="17690" x2="66667" y2="5897"/>
                          <a14:foregroundMark x1="67484" y1="6498" x2="8333" y2="19254"/>
                          <a14:foregroundMark x1="8333" y1="19254" x2="66993" y2="5656"/>
                          <a14:foregroundMark x1="68137" y1="6980" x2="50817" y2="22864"/>
                          <a14:foregroundMark x1="68464" y1="11432" x2="47712" y2="24910"/>
                          <a14:foregroundMark x1="6699" y1="78099" x2="32353" y2="92419"/>
                          <a14:foregroundMark x1="8824" y1="81227" x2="29248" y2="92659"/>
                          <a14:foregroundMark x1="16176" y1="85078" x2="58170" y2="95427"/>
                          <a14:foregroundMark x1="15033" y1="85800" x2="59967" y2="95427"/>
                          <a14:foregroundMark x1="14379" y1="84597" x2="60784" y2="96510"/>
                          <a14:foregroundMark x1="34150" y1="94465" x2="59641" y2="96029"/>
                          <a14:foregroundMark x1="49020" y1="95187" x2="92647" y2="45247"/>
                          <a14:foregroundMark x1="92647" y1="45247" x2="85784" y2="32732"/>
                          <a14:foregroundMark x1="85784" y1="32732" x2="91830" y2="78099"/>
                          <a14:foregroundMark x1="90359" y1="78339" x2="65033" y2="89531"/>
                          <a14:foregroundMark x1="92810" y1="41035" x2="97549" y2="67870"/>
                          <a14:foregroundMark x1="92810" y1="73646" x2="61765" y2="91095"/>
                          <a14:foregroundMark x1="90033" y1="79663" x2="69118" y2="92058"/>
                          <a14:foregroundMark x1="61111" y1="6980" x2="7353" y2="22383"/>
                          <a14:foregroundMark x1="7353" y1="22383" x2="59641" y2="4934"/>
                          <a14:foregroundMark x1="60784" y1="6498" x2="8333" y2="21781"/>
                          <a14:foregroundMark x1="8333" y1="21781" x2="57516" y2="4332"/>
                          <a14:foregroundMark x1="65359" y1="5174" x2="9477" y2="23105"/>
                          <a14:foregroundMark x1="11275" y1="17690" x2="32026" y2="7220"/>
                          <a14:foregroundMark x1="14379" y1="16125" x2="28922" y2="7822"/>
                          <a14:foregroundMark x1="11275" y1="19013" x2="66013" y2="5174"/>
                          <a14:foregroundMark x1="58660" y1="6980" x2="30392" y2="8303"/>
                          <a14:foregroundMark x1="31046" y1="7220" x2="31046" y2="7220"/>
                          <a14:foregroundMark x1="31046" y1="7220" x2="31046" y2="7220"/>
                          <a14:foregroundMark x1="31046" y1="7220" x2="31046" y2="7220"/>
                          <a14:foregroundMark x1="31046" y1="7220" x2="31046" y2="7220"/>
                          <a14:foregroundMark x1="25654" y1="7822" x2="25654" y2="7822"/>
                          <a14:foregroundMark x1="24020" y1="8063" x2="24020" y2="8063"/>
                          <a14:foregroundMark x1="22222" y1="9025" x2="21895" y2="9868"/>
                          <a14:foregroundMark x1="21895" y1="9868" x2="21895" y2="9868"/>
                          <a14:foregroundMark x1="17647" y1="11673" x2="16830" y2="12756"/>
                          <a14:foregroundMark x1="16503" y1="14801" x2="16503" y2="15523"/>
                          <a14:foregroundMark x1="39542" y1="6739" x2="25327" y2="7461"/>
                          <a14:foregroundMark x1="56863" y1="6498" x2="45915" y2="7822"/>
                          <a14:foregroundMark x1="39542" y1="5897" x2="32026" y2="7822"/>
                          <a14:foregroundMark x1="48366" y1="5897" x2="57516" y2="5897"/>
                          <a14:foregroundMark x1="31699" y1="6258" x2="48366" y2="6739"/>
                          <a14:foregroundMark x1="38725" y1="4693" x2="55392" y2="6258"/>
                          <a14:foregroundMark x1="29248" y1="7220" x2="41993" y2="7461"/>
                          <a14:foregroundMark x1="16830" y1="11191" x2="22222" y2="12756"/>
                          <a14:foregroundMark x1="11601" y1="13478" x2="17157" y2="16606"/>
                          <a14:foregroundMark x1="14052" y1="13718" x2="16176" y2="15523"/>
                          <a14:foregroundMark x1="51797" y1="4693" x2="58170" y2="54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48" t="27" r="-6295" b="-4157"/>
            <a:stretch>
              <a:fillRect/>
            </a:stretch>
          </p:blipFill>
          <p:spPr>
            <a:xfrm>
              <a:off x="3099969" y="3638082"/>
              <a:ext cx="686864" cy="866775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7130035" y="5652973"/>
            <a:ext cx="1132464" cy="970367"/>
            <a:chOff x="6534597" y="5650481"/>
            <a:chExt cx="1132464" cy="97036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83518" y="5680456"/>
              <a:ext cx="940392" cy="940392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916901" y="4620612"/>
            <a:ext cx="1132464" cy="979889"/>
            <a:chOff x="5306242" y="4614551"/>
            <a:chExt cx="1132464" cy="979889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" r="1887"/>
            <a:stretch/>
          </p:blipFill>
          <p:spPr>
            <a:xfrm>
              <a:off x="5486864" y="4614551"/>
              <a:ext cx="942899" cy="979889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549277" y="1495477"/>
            <a:ext cx="1132464" cy="968157"/>
            <a:chOff x="2849532" y="1507613"/>
            <a:chExt cx="1132464" cy="968157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286" y="1567714"/>
              <a:ext cx="905344" cy="905344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931969" y="3564816"/>
            <a:ext cx="1132464" cy="968157"/>
            <a:chOff x="5306242" y="3579047"/>
            <a:chExt cx="1132464" cy="968157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666029"/>
              <a:ext cx="1072468" cy="804350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525715" y="4604171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7051385" y="1319770"/>
            <a:ext cx="1343643" cy="1343643"/>
            <a:chOff x="6451325" y="1331906"/>
            <a:chExt cx="1343643" cy="1343643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51325" y="1331906"/>
              <a:ext cx="1343643" cy="134364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931969" y="5643563"/>
            <a:ext cx="1132464" cy="1013970"/>
            <a:chOff x="5555797" y="5626004"/>
            <a:chExt cx="1132464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5335" y="5626004"/>
              <a:ext cx="1013970" cy="1013970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7128814" y="4608389"/>
            <a:ext cx="1131954" cy="989471"/>
            <a:chOff x="6534597" y="4614764"/>
            <a:chExt cx="1132464" cy="988743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" r="3584"/>
            <a:stretch/>
          </p:blipFill>
          <p:spPr>
            <a:xfrm>
              <a:off x="6677469" y="4654979"/>
              <a:ext cx="881577" cy="948528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516" y="587829"/>
            <a:ext cx="3252458" cy="34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000"/>
                            </p:stCondLst>
                            <p:childTnLst>
                              <p:par>
                                <p:cTn id="2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7EDB35E-AA82-45B9-A8FF-ECE9BBDDC1AF}"/>
</file>

<file path=customXml/itemProps2.xml><?xml version="1.0" encoding="utf-8"?>
<ds:datastoreItem xmlns:ds="http://schemas.openxmlformats.org/officeDocument/2006/customXml" ds:itemID="{F726BB14-9A33-4A95-94F8-58C1D7346FBA}"/>
</file>

<file path=customXml/itemProps3.xml><?xml version="1.0" encoding="utf-8"?>
<ds:datastoreItem xmlns:ds="http://schemas.openxmlformats.org/officeDocument/2006/customXml" ds:itemID="{AAF2BAFD-11E8-43F9-9D96-069771791E28}"/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15</cp:revision>
  <dcterms:created xsi:type="dcterms:W3CDTF">2025-11-12T09:20:57Z</dcterms:created>
  <dcterms:modified xsi:type="dcterms:W3CDTF">2026-02-22T18:50:00Z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