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8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29" autoAdjust="0"/>
    <p:restoredTop sz="94660"/>
  </p:normalViewPr>
  <p:slideViewPr>
    <p:cSldViewPr snapToGrid="0">
      <p:cViewPr>
        <p:scale>
          <a:sx n="95" d="100"/>
          <a:sy n="95" d="100"/>
        </p:scale>
        <p:origin x="22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BB22280-8AD4-93D4-E806-947114879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7B40217-C1A0-6EF4-B7AA-95B6842467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D79D51B-E9FD-20A0-5654-257981B5C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0676D3-5167-EA18-FCFD-CB7C16C08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0C7765-5E95-354C-5C7D-9D39E2288F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3682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52778-79A1-228C-5776-EBCC4228BE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9D63791-74DE-3EB1-5308-B44CF067C0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95A490-45F2-D153-AB45-9060E7758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A1D9A-2109-ECDF-6C83-A1F07A408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38C31B-94E5-E2B5-0FCF-A1C571B12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936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D666E88-2B86-8C58-6560-2FC35747B1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9DC965-A3EF-3313-DA66-7503747D0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70A64-B260-C7AD-DF0F-1D8243A0C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121267-27EB-6E86-B3C9-3C4A183B2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382BDA-CA07-87FE-79B7-D395D34121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82295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7192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1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9343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3495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7410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21587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90703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3504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FE6F2C-C48C-F3B2-8376-256BFBB95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5B195D-2868-3FFD-2AFE-6E7545EBB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4C7B8E-CF35-EC48-BA7F-688AA44EC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0CD6E-2A4B-561C-E095-8E7757284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BAE1CD-9179-D15F-E92C-3AE978FEF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45668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62733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9954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38927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D34EE4-42A4-E665-C0D2-17DEC8F6A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4B6C1-FE79-F263-47D4-E336136C6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8F25C6-FB9D-C1E8-6981-8F125A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0966F-640F-A908-C3B7-DC12397851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9A00E4-C777-5790-508A-EE0F1D4B4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50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FF0824-0D04-DD46-7247-5D9CC0622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DE82C85-3616-93F6-6F7A-EFC2D0A9C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AFD8BC2-23AE-BFF5-5330-DB2500A072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A8F7CE7-1CE6-D785-A2FC-A49651B25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FC55ED-186B-473B-0312-77519B81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58BA06B-47A3-39F2-C0F9-2DDD6EFA4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07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D64666-1F38-287E-1C7A-9406DB934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E80555-2293-7F4B-23E4-5713847DC2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BB0F2D5-FCDD-185B-219B-B647A19796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3DB82AB-DA4D-F7A1-0A42-E5A276674A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8D9E3D-840F-C7AB-F484-E15475EB6A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E7FCB4-498A-7B46-A386-738821281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159CE14-645A-5FFB-19A6-F9D139695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3FF49A6-E36A-C527-651E-325D9F9E4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3766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76BF9E-D6DB-6EA4-DFC5-DC4C12588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7868006-EBCB-FED3-A8F5-9C1B8A9D9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FE51957-2529-6D9C-8579-BB255224D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7E0BAF3-5BCA-D652-BC53-2F3853DE6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7629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36E2964-97B1-FDB5-EE7B-C25BF10953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CA44D1-5163-C94B-4077-C3F09F936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BA42F1-DE50-1CC0-134B-18EEFF68D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8922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7E979-715E-8E6D-8647-90AF909D8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9271-73BB-2567-63B2-649B99E8D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D4E1E6-FFCB-376B-0574-45DFF0B674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75FDF08-C370-A7EE-1AFF-5A301E346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F664E8-3E7A-3D6B-C543-43F934354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7ABDB-CADC-2AD3-751C-DE8D2AEF3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36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A73A1-78D1-E488-2F39-BE94515E2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BFC4B2A-21AB-B7E6-EEE2-6F2374E06E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B5C39B5-A33E-0843-D712-D46CEC78B7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E081567-ADB7-11B2-7081-275DEBE24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502F56-D60B-6904-CBC4-ADE77B4A7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6E516CE-E5B3-50C2-E133-71CD44F94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2663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78B709-DC99-67A4-1DDF-C3C193FD8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692CD5A-F09E-5F21-F808-031464B85E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45A4D-6782-2E6D-91B2-8A173696A7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8CE3DE-FE6B-4256-9261-196596CDD12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796AC2-A468-CE93-5FCB-44A0A6F7C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00691A-F102-B718-8D04-E4B5A9AA21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7686BB-1289-4F0C-BEDB-BCD128D4B9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826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22.02.2026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9092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3.png"/><Relationship Id="rId26" Type="http://schemas.openxmlformats.org/officeDocument/2006/relationships/image" Target="../media/image19.png"/><Relationship Id="rId39" Type="http://schemas.openxmlformats.org/officeDocument/2006/relationships/image" Target="../media/image30.png"/><Relationship Id="rId3" Type="http://schemas.openxmlformats.org/officeDocument/2006/relationships/image" Target="../media/image1.png"/><Relationship Id="rId21" Type="http://schemas.microsoft.com/office/2007/relationships/hdphoto" Target="../media/hdphoto4.wdp"/><Relationship Id="rId34" Type="http://schemas.openxmlformats.org/officeDocument/2006/relationships/image" Target="../media/image25.png"/><Relationship Id="rId42" Type="http://schemas.openxmlformats.org/officeDocument/2006/relationships/image" Target="../media/image33.png"/><Relationship Id="rId47" Type="http://schemas.openxmlformats.org/officeDocument/2006/relationships/image" Target="../media/image37.png"/><Relationship Id="rId50" Type="http://schemas.openxmlformats.org/officeDocument/2006/relationships/image" Target="../media/image40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17" Type="http://schemas.microsoft.com/office/2007/relationships/hdphoto" Target="../media/hdphoto3.wdp"/><Relationship Id="rId25" Type="http://schemas.openxmlformats.org/officeDocument/2006/relationships/image" Target="../media/image18.png"/><Relationship Id="rId33" Type="http://schemas.microsoft.com/office/2007/relationships/hdphoto" Target="../media/hdphoto7.wdp"/><Relationship Id="rId38" Type="http://schemas.openxmlformats.org/officeDocument/2006/relationships/image" Target="../media/image29.png"/><Relationship Id="rId46" Type="http://schemas.openxmlformats.org/officeDocument/2006/relationships/image" Target="../media/image36.png"/><Relationship Id="rId2" Type="http://schemas.openxmlformats.org/officeDocument/2006/relationships/audio" Target="../media/audio1.wav"/><Relationship Id="rId16" Type="http://schemas.openxmlformats.org/officeDocument/2006/relationships/image" Target="../media/image12.png"/><Relationship Id="rId20" Type="http://schemas.openxmlformats.org/officeDocument/2006/relationships/image" Target="../media/image15.png"/><Relationship Id="rId29" Type="http://schemas.openxmlformats.org/officeDocument/2006/relationships/image" Target="../media/image21.png"/><Relationship Id="rId41" Type="http://schemas.openxmlformats.org/officeDocument/2006/relationships/image" Target="../media/image32.png"/><Relationship Id="rId54" Type="http://schemas.openxmlformats.org/officeDocument/2006/relationships/image" Target="../media/image4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17.png"/><Relationship Id="rId32" Type="http://schemas.openxmlformats.org/officeDocument/2006/relationships/image" Target="../media/image24.png"/><Relationship Id="rId37" Type="http://schemas.openxmlformats.org/officeDocument/2006/relationships/image" Target="../media/image28.png"/><Relationship Id="rId40" Type="http://schemas.openxmlformats.org/officeDocument/2006/relationships/image" Target="../media/image31.png"/><Relationship Id="rId45" Type="http://schemas.openxmlformats.org/officeDocument/2006/relationships/image" Target="../media/image35.png"/><Relationship Id="rId53" Type="http://schemas.openxmlformats.org/officeDocument/2006/relationships/image" Target="../media/image43.png"/><Relationship Id="rId5" Type="http://schemas.openxmlformats.org/officeDocument/2006/relationships/image" Target="../media/image3.png"/><Relationship Id="rId15" Type="http://schemas.openxmlformats.org/officeDocument/2006/relationships/image" Target="../media/image11.png"/><Relationship Id="rId23" Type="http://schemas.microsoft.com/office/2007/relationships/hdphoto" Target="../media/hdphoto5.wdp"/><Relationship Id="rId28" Type="http://schemas.openxmlformats.org/officeDocument/2006/relationships/image" Target="../media/image20.png"/><Relationship Id="rId36" Type="http://schemas.openxmlformats.org/officeDocument/2006/relationships/image" Target="../media/image27.png"/><Relationship Id="rId49" Type="http://schemas.openxmlformats.org/officeDocument/2006/relationships/image" Target="../media/image39.png"/><Relationship Id="rId10" Type="http://schemas.openxmlformats.org/officeDocument/2006/relationships/image" Target="../media/image8.png"/><Relationship Id="rId19" Type="http://schemas.openxmlformats.org/officeDocument/2006/relationships/image" Target="../media/image14.png"/><Relationship Id="rId31" Type="http://schemas.openxmlformats.org/officeDocument/2006/relationships/image" Target="../media/image23.png"/><Relationship Id="rId44" Type="http://schemas.microsoft.com/office/2007/relationships/hdphoto" Target="../media/hdphoto8.wdp"/><Relationship Id="rId52" Type="http://schemas.openxmlformats.org/officeDocument/2006/relationships/image" Target="../media/image4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microsoft.com/office/2007/relationships/hdphoto" Target="../media/hdphoto2.wdp"/><Relationship Id="rId22" Type="http://schemas.openxmlformats.org/officeDocument/2006/relationships/image" Target="../media/image16.png"/><Relationship Id="rId27" Type="http://schemas.microsoft.com/office/2007/relationships/hdphoto" Target="../media/hdphoto6.wdp"/><Relationship Id="rId30" Type="http://schemas.openxmlformats.org/officeDocument/2006/relationships/image" Target="../media/image22.png"/><Relationship Id="rId35" Type="http://schemas.openxmlformats.org/officeDocument/2006/relationships/image" Target="../media/image26.png"/><Relationship Id="rId43" Type="http://schemas.openxmlformats.org/officeDocument/2006/relationships/image" Target="../media/image34.png"/><Relationship Id="rId48" Type="http://schemas.openxmlformats.org/officeDocument/2006/relationships/image" Target="../media/image38.png"/><Relationship Id="rId8" Type="http://schemas.openxmlformats.org/officeDocument/2006/relationships/image" Target="../media/image6.png"/><Relationship Id="rId51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684F0BA-3709-F069-A555-3C47A7C2F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84442" cy="694073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5955" y="434686"/>
            <a:ext cx="6040152" cy="6336704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46" name="Таблица 4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576466"/>
              </p:ext>
            </p:extLst>
          </p:nvPr>
        </p:nvGraphicFramePr>
        <p:xfrm>
          <a:off x="2562329" y="554207"/>
          <a:ext cx="6040152" cy="61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6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66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0114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7067"/>
          <a:stretch/>
        </p:blipFill>
        <p:spPr>
          <a:xfrm>
            <a:off x="3592018" y="645587"/>
            <a:ext cx="1041876" cy="8600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18" r="-949" b="67067"/>
          <a:stretch/>
        </p:blipFill>
        <p:spPr>
          <a:xfrm>
            <a:off x="4796470" y="645587"/>
            <a:ext cx="1031471" cy="84083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68627" r="49817" b="173"/>
          <a:stretch/>
        </p:blipFill>
        <p:spPr>
          <a:xfrm>
            <a:off x="6017350" y="608396"/>
            <a:ext cx="1038774" cy="8053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33125" r="49817" b="33750"/>
          <a:stretch/>
        </p:blipFill>
        <p:spPr>
          <a:xfrm>
            <a:off x="7227074" y="629094"/>
            <a:ext cx="1052515" cy="8663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5" t="15148" r="36875" b="16152"/>
          <a:stretch/>
        </p:blipFill>
        <p:spPr>
          <a:xfrm>
            <a:off x="2806742" y="5655058"/>
            <a:ext cx="548639" cy="93065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6" t="12787" r="34568" b="14913"/>
          <a:stretch/>
        </p:blipFill>
        <p:spPr>
          <a:xfrm>
            <a:off x="2806742" y="4546025"/>
            <a:ext cx="656452" cy="9895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25" t="22724" r="39475" b="17876"/>
          <a:stretch/>
        </p:blipFill>
        <p:spPr>
          <a:xfrm>
            <a:off x="2812341" y="3559265"/>
            <a:ext cx="599064" cy="9339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0" t="12974" r="36750" b="19685"/>
          <a:stretch/>
        </p:blipFill>
        <p:spPr>
          <a:xfrm>
            <a:off x="2777059" y="2520703"/>
            <a:ext cx="552573" cy="88596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1" t="12562" r="37409" b="16733"/>
          <a:stretch/>
        </p:blipFill>
        <p:spPr>
          <a:xfrm>
            <a:off x="2812341" y="1523535"/>
            <a:ext cx="517291" cy="930654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60000" y="1400267"/>
            <a:ext cx="1227325" cy="5398377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2" name="Рисунок 111"/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44423"/>
            <a:ext cx="975252" cy="975252"/>
          </a:xfrm>
          <a:prstGeom prst="rect">
            <a:avLst/>
          </a:prstGeom>
        </p:spPr>
      </p:pic>
      <p:pic>
        <p:nvPicPr>
          <p:cNvPr id="114" name="Рисунок 113"/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1730" y="5720646"/>
            <a:ext cx="1027763" cy="1027763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506" y="4037949"/>
            <a:ext cx="975252" cy="975252"/>
          </a:xfrm>
          <a:prstGeom prst="rect">
            <a:avLst/>
          </a:prstGeom>
        </p:spPr>
      </p:pic>
      <p:pic>
        <p:nvPicPr>
          <p:cNvPr id="113" name="Рисунок 112"/>
          <p:cNvPicPr>
            <a:picLocks noChangeAspect="1"/>
          </p:cNvPicPr>
          <p:nvPr/>
        </p:nvPicPr>
        <p:blipFill>
          <a:blip r:embed="rId16">
            <a:biLevel thresh="75000"/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5852"/>
            <a:ext cx="935594" cy="935594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624" y="5714172"/>
            <a:ext cx="1027763" cy="102776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5038" y="4922397"/>
            <a:ext cx="932575" cy="932575"/>
          </a:xfrm>
          <a:prstGeom prst="rect">
            <a:avLst/>
          </a:prstGeom>
        </p:spPr>
      </p:pic>
      <p:pic>
        <p:nvPicPr>
          <p:cNvPr id="111" name="Рисунок 110"/>
          <p:cNvPicPr>
            <a:picLocks noChangeAspect="1"/>
          </p:cNvPicPr>
          <p:nvPr/>
        </p:nvPicPr>
        <p:blipFill>
          <a:blip r:embed="rId20">
            <a:biLevel thresh="75000"/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0163" y="3118233"/>
            <a:ext cx="917481" cy="917481"/>
          </a:xfrm>
          <a:prstGeom prst="rect">
            <a:avLst/>
          </a:prstGeom>
        </p:spPr>
      </p:pic>
      <p:pic>
        <p:nvPicPr>
          <p:cNvPr id="109" name="Рисунок 108"/>
          <p:cNvPicPr>
            <a:picLocks noChangeAspect="1"/>
          </p:cNvPicPr>
          <p:nvPr/>
        </p:nvPicPr>
        <p:blipFill>
          <a:blip r:embed="rId22">
            <a:biLevel thresh="75000"/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2519" y="2339794"/>
            <a:ext cx="889738" cy="889738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204" y="3103567"/>
            <a:ext cx="998941" cy="998941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6383" y="2346104"/>
            <a:ext cx="877140" cy="877140"/>
          </a:xfrm>
          <a:prstGeom prst="rect">
            <a:avLst/>
          </a:prstGeom>
        </p:spPr>
      </p:pic>
      <p:pic>
        <p:nvPicPr>
          <p:cNvPr id="108" name="Рисунок 107"/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9105" y="1461131"/>
            <a:ext cx="990882" cy="990882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8221" y="1467586"/>
            <a:ext cx="990882" cy="990882"/>
          </a:xfrm>
          <a:prstGeom prst="rect">
            <a:avLst/>
          </a:prstGeom>
        </p:spPr>
      </p:pic>
      <p:pic>
        <p:nvPicPr>
          <p:cNvPr id="101" name="Рисунок 100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22343" y="1407605"/>
            <a:ext cx="990882" cy="990882"/>
          </a:xfrm>
          <a:prstGeom prst="rect">
            <a:avLst/>
          </a:prstGeom>
        </p:spPr>
      </p:pic>
      <p:pic>
        <p:nvPicPr>
          <p:cNvPr id="102" name="Рисунок 101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6223" y="4525575"/>
            <a:ext cx="968870" cy="968870"/>
          </a:xfrm>
          <a:prstGeom prst="rect">
            <a:avLst/>
          </a:prstGeom>
        </p:spPr>
      </p:pic>
      <p:pic>
        <p:nvPicPr>
          <p:cNvPr id="103" name="Рисунок 102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0746" y="2398487"/>
            <a:ext cx="1041876" cy="1041876"/>
          </a:xfrm>
          <a:prstGeom prst="rect">
            <a:avLst/>
          </a:prstGeom>
        </p:spPr>
      </p:pic>
      <p:pic>
        <p:nvPicPr>
          <p:cNvPr id="105" name="Рисунок 10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52923" y="3522523"/>
            <a:ext cx="975252" cy="975252"/>
          </a:xfrm>
          <a:prstGeom prst="rect">
            <a:avLst/>
          </a:prstGeom>
        </p:spPr>
      </p:pic>
      <p:pic>
        <p:nvPicPr>
          <p:cNvPr id="106" name="Рисунок 10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13753" y="5565204"/>
            <a:ext cx="968869" cy="968869"/>
          </a:xfrm>
          <a:prstGeom prst="rect">
            <a:avLst/>
          </a:prstGeom>
        </p:spPr>
      </p:pic>
      <p:pic>
        <p:nvPicPr>
          <p:cNvPr id="107" name="Рисунок 10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3841" y="2398487"/>
            <a:ext cx="1005430" cy="1005430"/>
          </a:xfrm>
          <a:prstGeom prst="rect">
            <a:avLst/>
          </a:prstGeom>
        </p:spPr>
      </p:pic>
      <p:pic>
        <p:nvPicPr>
          <p:cNvPr id="115" name="Рисунок 114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475" y="2404933"/>
            <a:ext cx="975252" cy="934824"/>
          </a:xfrm>
          <a:prstGeom prst="rect">
            <a:avLst/>
          </a:prstGeom>
        </p:spPr>
      </p:pic>
      <p:pic>
        <p:nvPicPr>
          <p:cNvPr id="116" name="Рисунок 11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065" y="1370855"/>
            <a:ext cx="1041876" cy="968939"/>
          </a:xfrm>
          <a:prstGeom prst="rect">
            <a:avLst/>
          </a:prstGeom>
        </p:spPr>
      </p:pic>
      <p:pic>
        <p:nvPicPr>
          <p:cNvPr id="117" name="Рисунок 11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912" y="2441067"/>
            <a:ext cx="992617" cy="923129"/>
          </a:xfrm>
          <a:prstGeom prst="rect">
            <a:avLst/>
          </a:prstGeom>
        </p:spPr>
      </p:pic>
      <p:pic>
        <p:nvPicPr>
          <p:cNvPr id="118" name="Рисунок 11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673" y="4525575"/>
            <a:ext cx="996127" cy="926393"/>
          </a:xfrm>
          <a:prstGeom prst="rect">
            <a:avLst/>
          </a:prstGeom>
        </p:spPr>
      </p:pic>
      <p:pic>
        <p:nvPicPr>
          <p:cNvPr id="119" name="Рисунок 1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564" y="3495040"/>
            <a:ext cx="1013970" cy="942987"/>
          </a:xfrm>
          <a:prstGeom prst="rect">
            <a:avLst/>
          </a:prstGeom>
        </p:spPr>
      </p:pic>
      <p:pic>
        <p:nvPicPr>
          <p:cNvPr id="120" name="Рисунок 1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05" y="5593779"/>
            <a:ext cx="980349" cy="911720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53CAED95-7F78-508B-3A3F-51CB16CAA73B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7733" y="3714904"/>
            <a:ext cx="2870808" cy="2870808"/>
          </a:xfrm>
          <a:prstGeom prst="rect">
            <a:avLst/>
          </a:prstGeom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24C1F2D2-5991-8B79-F05F-B70CF512F51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29" y="267295"/>
            <a:ext cx="1000379" cy="865678"/>
          </a:xfrm>
          <a:prstGeom prst="rect">
            <a:avLst/>
          </a:prstGeom>
        </p:spPr>
      </p:pic>
      <p:grpSp>
        <p:nvGrpSpPr>
          <p:cNvPr id="81" name="блин Группа 80"/>
          <p:cNvGrpSpPr/>
          <p:nvPr/>
        </p:nvGrpSpPr>
        <p:grpSpPr>
          <a:xfrm>
            <a:off x="5935753" y="2399829"/>
            <a:ext cx="1132464" cy="1029171"/>
            <a:chOff x="5306242" y="2531968"/>
            <a:chExt cx="1132464" cy="1029171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530624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4590" b="89844" l="1465" r="92773">
                          <a14:foregroundMark x1="8105" y1="20215" x2="1465" y2="34277"/>
                          <a14:foregroundMark x1="41797" y1="4590" x2="29492" y2="7910"/>
                          <a14:foregroundMark x1="90332" y1="59766" x2="92773" y2="7373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" r="1153"/>
            <a:stretch/>
          </p:blipFill>
          <p:spPr>
            <a:xfrm>
              <a:off x="5381366" y="2531968"/>
              <a:ext cx="1005430" cy="1029171"/>
            </a:xfrm>
            <a:prstGeom prst="rect">
              <a:avLst/>
            </a:prstGeom>
          </p:spPr>
        </p:pic>
      </p:grpSp>
      <p:grpSp>
        <p:nvGrpSpPr>
          <p:cNvPr id="77" name="тюльпан Группа 76"/>
          <p:cNvGrpSpPr/>
          <p:nvPr/>
        </p:nvGrpSpPr>
        <p:grpSpPr>
          <a:xfrm>
            <a:off x="4728765" y="1240019"/>
            <a:ext cx="1225349" cy="1201048"/>
            <a:chOff x="4077887" y="1367815"/>
            <a:chExt cx="1225349" cy="1201048"/>
          </a:xfrm>
        </p:grpSpPr>
        <p:sp>
          <p:nvSpPr>
            <p:cNvPr id="22" name="Прямоугольник 21"/>
            <p:cNvSpPr/>
            <p:nvPr/>
          </p:nvSpPr>
          <p:spPr>
            <a:xfrm>
              <a:off x="407788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2188" y="1367815"/>
              <a:ext cx="1201048" cy="1201048"/>
            </a:xfrm>
            <a:prstGeom prst="rect">
              <a:avLst/>
            </a:prstGeom>
          </p:spPr>
        </p:pic>
      </p:grpSp>
      <p:grpSp>
        <p:nvGrpSpPr>
          <p:cNvPr id="86" name="павлин Группа 85"/>
          <p:cNvGrpSpPr/>
          <p:nvPr/>
        </p:nvGrpSpPr>
        <p:grpSpPr>
          <a:xfrm>
            <a:off x="4724416" y="4505787"/>
            <a:ext cx="1132464" cy="968157"/>
            <a:chOff x="4077887" y="4614764"/>
            <a:chExt cx="1132464" cy="968157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407788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69974" y="4625722"/>
              <a:ext cx="955413" cy="955413"/>
            </a:xfrm>
            <a:prstGeom prst="rect">
              <a:avLst/>
            </a:prstGeom>
          </p:spPr>
        </p:pic>
      </p:grpSp>
      <p:grpSp>
        <p:nvGrpSpPr>
          <p:cNvPr id="83" name="линейка Группа 82"/>
          <p:cNvGrpSpPr/>
          <p:nvPr/>
        </p:nvGrpSpPr>
        <p:grpSpPr>
          <a:xfrm>
            <a:off x="4711012" y="3466673"/>
            <a:ext cx="1132464" cy="999719"/>
            <a:chOff x="4077887" y="3579047"/>
            <a:chExt cx="1132464" cy="99971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407788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87997" y="3591997"/>
              <a:ext cx="986769" cy="986769"/>
            </a:xfrm>
            <a:prstGeom prst="rect">
              <a:avLst/>
            </a:prstGeom>
          </p:spPr>
        </p:pic>
      </p:grpSp>
      <p:grpSp>
        <p:nvGrpSpPr>
          <p:cNvPr id="88" name="люк Группа 87"/>
          <p:cNvGrpSpPr/>
          <p:nvPr/>
        </p:nvGrpSpPr>
        <p:grpSpPr>
          <a:xfrm>
            <a:off x="3516307" y="5532384"/>
            <a:ext cx="1132464" cy="973115"/>
            <a:chOff x="2849532" y="5650481"/>
            <a:chExt cx="1132464" cy="973115"/>
          </a:xfrm>
        </p:grpSpPr>
        <p:sp>
          <p:nvSpPr>
            <p:cNvPr id="21" name="Прямоугольник 20"/>
            <p:cNvSpPr/>
            <p:nvPr/>
          </p:nvSpPr>
          <p:spPr>
            <a:xfrm>
              <a:off x="2849532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33019" y="5673068"/>
              <a:ext cx="950528" cy="950528"/>
            </a:xfrm>
            <a:prstGeom prst="rect">
              <a:avLst/>
            </a:prstGeom>
          </p:spPr>
        </p:pic>
      </p:grpSp>
      <p:grpSp>
        <p:nvGrpSpPr>
          <p:cNvPr id="89" name="олень Группа 88"/>
          <p:cNvGrpSpPr/>
          <p:nvPr/>
        </p:nvGrpSpPr>
        <p:grpSpPr>
          <a:xfrm>
            <a:off x="4733363" y="5526794"/>
            <a:ext cx="1132464" cy="968157"/>
            <a:chOff x="4077887" y="5650481"/>
            <a:chExt cx="1132464" cy="968157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407788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5" name="Рисунок 64"/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15036" y="5701882"/>
              <a:ext cx="898005" cy="898005"/>
            </a:xfrm>
            <a:prstGeom prst="rect">
              <a:avLst/>
            </a:prstGeom>
          </p:spPr>
        </p:pic>
      </p:grpSp>
      <p:grpSp>
        <p:nvGrpSpPr>
          <p:cNvPr id="79" name="малина Группа 78"/>
          <p:cNvGrpSpPr/>
          <p:nvPr/>
        </p:nvGrpSpPr>
        <p:grpSpPr>
          <a:xfrm>
            <a:off x="3546724" y="2398487"/>
            <a:ext cx="1132464" cy="1047930"/>
            <a:chOff x="2849532" y="2543330"/>
            <a:chExt cx="1132464" cy="1023719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2849532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7" name="Рисунок 66"/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24784" y="2570786"/>
              <a:ext cx="996263" cy="996263"/>
            </a:xfrm>
            <a:prstGeom prst="rect">
              <a:avLst/>
            </a:prstGeom>
          </p:spPr>
        </p:pic>
      </p:grpSp>
      <p:grpSp>
        <p:nvGrpSpPr>
          <p:cNvPr id="93" name="лес Группа 92"/>
          <p:cNvGrpSpPr/>
          <p:nvPr/>
        </p:nvGrpSpPr>
        <p:grpSpPr>
          <a:xfrm>
            <a:off x="7131955" y="2404933"/>
            <a:ext cx="1132464" cy="968157"/>
            <a:chOff x="6534597" y="2543330"/>
            <a:chExt cx="1132464" cy="96815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653459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401" r="-1365"/>
            <a:stretch>
              <a:fillRect/>
            </a:stretch>
          </p:blipFill>
          <p:spPr>
            <a:xfrm>
              <a:off x="6629716" y="2543330"/>
              <a:ext cx="1000382" cy="964082"/>
            </a:xfrm>
            <a:prstGeom prst="rect">
              <a:avLst/>
            </a:prstGeom>
          </p:spPr>
        </p:pic>
      </p:grpSp>
      <p:grpSp>
        <p:nvGrpSpPr>
          <p:cNvPr id="95" name="ключ Группа 94"/>
          <p:cNvGrpSpPr/>
          <p:nvPr/>
        </p:nvGrpSpPr>
        <p:grpSpPr>
          <a:xfrm>
            <a:off x="7125936" y="3429000"/>
            <a:ext cx="1132464" cy="1052515"/>
            <a:chOff x="6534597" y="3554748"/>
            <a:chExt cx="1132464" cy="1052515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6534597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613203" y="3554748"/>
              <a:ext cx="1052515" cy="1052515"/>
            </a:xfrm>
            <a:prstGeom prst="rect">
              <a:avLst/>
            </a:prstGeom>
          </p:spPr>
        </p:pic>
      </p:grpSp>
      <p:grpSp>
        <p:nvGrpSpPr>
          <p:cNvPr id="78" name="лев Группа 77"/>
          <p:cNvGrpSpPr/>
          <p:nvPr/>
        </p:nvGrpSpPr>
        <p:grpSpPr>
          <a:xfrm>
            <a:off x="5933630" y="1385965"/>
            <a:ext cx="1132464" cy="1013970"/>
            <a:chOff x="5306242" y="1496670"/>
            <a:chExt cx="1132464" cy="1013970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530624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395131" y="1496670"/>
              <a:ext cx="1013970" cy="1013970"/>
            </a:xfrm>
            <a:prstGeom prst="rect">
              <a:avLst/>
            </a:prstGeom>
          </p:spPr>
        </p:pic>
      </p:grpSp>
      <p:grpSp>
        <p:nvGrpSpPr>
          <p:cNvPr id="80" name="улитка Группа 79"/>
          <p:cNvGrpSpPr/>
          <p:nvPr/>
        </p:nvGrpSpPr>
        <p:grpSpPr>
          <a:xfrm>
            <a:off x="4721658" y="2420526"/>
            <a:ext cx="1132464" cy="1004932"/>
            <a:chOff x="4077887" y="2543330"/>
            <a:chExt cx="1132464" cy="1004932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4077887" y="2543330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43">
              <a:extLst>
                <a:ext uri="{BEBA8EAE-BF5A-486C-A8C5-ECC9F3942E4B}">
                  <a14:imgProps xmlns:a14="http://schemas.microsoft.com/office/drawing/2010/main">
                    <a14:imgLayer r:embed="rId44">
                      <a14:imgEffect>
                        <a14:backgroundRemoval t="6641" b="89844" l="2930" r="92969">
                          <a14:foregroundMark x1="9375" y1="50098" x2="8594" y2="65625"/>
                          <a14:foregroundMark x1="81152" y1="37500" x2="85547" y2="55273"/>
                          <a14:foregroundMark x1="90039" y1="38184" x2="92969" y2="50781"/>
                          <a14:foregroundMark x1="92188" y1="67773" x2="92969" y2="78906"/>
                          <a14:foregroundMark x1="3027" y1="70801" x2="11719" y2="74121"/>
                          <a14:foregroundMark x1="90625" y1="6641" x2="92480" y2="1494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0" r="1150"/>
            <a:stretch/>
          </p:blipFill>
          <p:spPr>
            <a:xfrm>
              <a:off x="4161874" y="2574817"/>
              <a:ext cx="951062" cy="973445"/>
            </a:xfrm>
            <a:prstGeom prst="rect">
              <a:avLst/>
            </a:prstGeom>
          </p:spPr>
        </p:pic>
      </p:grpSp>
      <p:grpSp>
        <p:nvGrpSpPr>
          <p:cNvPr id="82" name="каляска Группа 81"/>
          <p:cNvGrpSpPr/>
          <p:nvPr/>
        </p:nvGrpSpPr>
        <p:grpSpPr>
          <a:xfrm>
            <a:off x="3525955" y="3468356"/>
            <a:ext cx="1132464" cy="968157"/>
            <a:chOff x="2849532" y="3579047"/>
            <a:chExt cx="1132464" cy="968157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84953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49" b="4549"/>
            <a:stretch/>
          </p:blipFill>
          <p:spPr>
            <a:xfrm>
              <a:off x="2926784" y="3632049"/>
              <a:ext cx="958664" cy="871438"/>
            </a:xfrm>
            <a:prstGeom prst="rect">
              <a:avLst/>
            </a:prstGeom>
          </p:spPr>
        </p:pic>
      </p:grpSp>
      <p:grpSp>
        <p:nvGrpSpPr>
          <p:cNvPr id="99" name="лист Группа 98"/>
          <p:cNvGrpSpPr/>
          <p:nvPr/>
        </p:nvGrpSpPr>
        <p:grpSpPr>
          <a:xfrm>
            <a:off x="7056124" y="5405568"/>
            <a:ext cx="1342841" cy="1342841"/>
            <a:chOff x="6450105" y="5532101"/>
            <a:chExt cx="1342841" cy="1342841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6534597" y="5650481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50105" y="5532101"/>
              <a:ext cx="1342841" cy="1342841"/>
            </a:xfrm>
            <a:prstGeom prst="rect">
              <a:avLst/>
            </a:prstGeom>
          </p:spPr>
        </p:pic>
      </p:grpSp>
      <p:grpSp>
        <p:nvGrpSpPr>
          <p:cNvPr id="87" name="лента Группа 86"/>
          <p:cNvGrpSpPr/>
          <p:nvPr/>
        </p:nvGrpSpPr>
        <p:grpSpPr>
          <a:xfrm>
            <a:off x="5899149" y="4429393"/>
            <a:ext cx="1208143" cy="1106144"/>
            <a:chOff x="5290013" y="4532844"/>
            <a:chExt cx="1208143" cy="1106144"/>
          </a:xfrm>
        </p:grpSpPr>
        <p:sp>
          <p:nvSpPr>
            <p:cNvPr id="30" name="Прямоугольник 29"/>
            <p:cNvSpPr/>
            <p:nvPr/>
          </p:nvSpPr>
          <p:spPr>
            <a:xfrm>
              <a:off x="530624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21" b="4221"/>
            <a:stretch/>
          </p:blipFill>
          <p:spPr>
            <a:xfrm>
              <a:off x="5290013" y="4532844"/>
              <a:ext cx="1208143" cy="1106144"/>
            </a:xfrm>
            <a:prstGeom prst="rect">
              <a:avLst/>
            </a:prstGeom>
          </p:spPr>
        </p:pic>
      </p:grpSp>
      <p:grpSp>
        <p:nvGrpSpPr>
          <p:cNvPr id="76" name="лимон  Группа 75"/>
          <p:cNvGrpSpPr/>
          <p:nvPr/>
        </p:nvGrpSpPr>
        <p:grpSpPr>
          <a:xfrm>
            <a:off x="3547754" y="1385965"/>
            <a:ext cx="1132464" cy="969687"/>
            <a:chOff x="2849532" y="1507613"/>
            <a:chExt cx="1132464" cy="969687"/>
          </a:xfrm>
        </p:grpSpPr>
        <p:sp>
          <p:nvSpPr>
            <p:cNvPr id="16" name="Прямоугольник 15"/>
            <p:cNvSpPr/>
            <p:nvPr/>
          </p:nvSpPr>
          <p:spPr>
            <a:xfrm>
              <a:off x="2849532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61286" y="1563472"/>
              <a:ext cx="905344" cy="913828"/>
            </a:xfrm>
            <a:prstGeom prst="rect">
              <a:avLst/>
            </a:prstGeom>
          </p:spPr>
        </p:pic>
      </p:grpSp>
      <p:grpSp>
        <p:nvGrpSpPr>
          <p:cNvPr id="84" name="пальма Группа 83"/>
          <p:cNvGrpSpPr/>
          <p:nvPr/>
        </p:nvGrpSpPr>
        <p:grpSpPr>
          <a:xfrm>
            <a:off x="5921141" y="3476077"/>
            <a:ext cx="1132464" cy="968157"/>
            <a:chOff x="5306242" y="3579047"/>
            <a:chExt cx="1132464" cy="968157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5306242" y="3579047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9" name="Рисунок 58"/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1101" y="3675640"/>
              <a:ext cx="830735" cy="830735"/>
            </a:xfrm>
            <a:prstGeom prst="rect">
              <a:avLst/>
            </a:prstGeom>
          </p:spPr>
        </p:pic>
      </p:grpSp>
      <p:grpSp>
        <p:nvGrpSpPr>
          <p:cNvPr id="85" name="улей Группа 84"/>
          <p:cNvGrpSpPr/>
          <p:nvPr/>
        </p:nvGrpSpPr>
        <p:grpSpPr>
          <a:xfrm>
            <a:off x="3524192" y="4494659"/>
            <a:ext cx="1132464" cy="968157"/>
            <a:chOff x="2849532" y="4614764"/>
            <a:chExt cx="1132464" cy="968157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849532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988818" y="4621459"/>
              <a:ext cx="958840" cy="958840"/>
            </a:xfrm>
            <a:prstGeom prst="rect">
              <a:avLst/>
            </a:prstGeom>
          </p:spPr>
        </p:pic>
      </p:grpSp>
      <p:grpSp>
        <p:nvGrpSpPr>
          <p:cNvPr id="91" name="след Группа 90"/>
          <p:cNvGrpSpPr/>
          <p:nvPr/>
        </p:nvGrpSpPr>
        <p:grpSpPr>
          <a:xfrm>
            <a:off x="7133134" y="1385965"/>
            <a:ext cx="1132464" cy="1015270"/>
            <a:chOff x="6534597" y="1507613"/>
            <a:chExt cx="1132464" cy="1015270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6534597" y="1507613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5" name="Рисунок 74"/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596903" y="1547632"/>
              <a:ext cx="975251" cy="975251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557EAFF9-E57D-0469-08B6-080C21224A83}"/>
              </a:ext>
            </a:extLst>
          </p:cNvPr>
          <p:cNvGrpSpPr/>
          <p:nvPr/>
        </p:nvGrpSpPr>
        <p:grpSpPr>
          <a:xfrm>
            <a:off x="5932271" y="5516492"/>
            <a:ext cx="1132464" cy="1013970"/>
            <a:chOff x="5555797" y="5626004"/>
            <a:chExt cx="1132464" cy="1013970"/>
          </a:xfrm>
        </p:grpSpPr>
        <p:sp>
          <p:nvSpPr>
            <p:cNvPr id="31" name="Прямоугольник 30"/>
            <p:cNvSpPr/>
            <p:nvPr/>
          </p:nvSpPr>
          <p:spPr>
            <a:xfrm>
              <a:off x="5555797" y="5636306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D3A305AA-403A-FD87-BF5E-2B534A213AC9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665335" y="5626004"/>
              <a:ext cx="1013970" cy="1013970"/>
            </a:xfrm>
            <a:prstGeom prst="rect">
              <a:avLst/>
            </a:prstGeom>
          </p:spPr>
        </p:pic>
      </p:grpSp>
      <p:grpSp>
        <p:nvGrpSpPr>
          <p:cNvPr id="97" name="лиса Группа 96"/>
          <p:cNvGrpSpPr/>
          <p:nvPr/>
        </p:nvGrpSpPr>
        <p:grpSpPr>
          <a:xfrm>
            <a:off x="7140591" y="4484761"/>
            <a:ext cx="1131954" cy="989471"/>
            <a:chOff x="6534597" y="4614764"/>
            <a:chExt cx="1132464" cy="988743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6534597" y="4614764"/>
              <a:ext cx="1132464" cy="968157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84" r="3584"/>
            <a:stretch/>
          </p:blipFill>
          <p:spPr>
            <a:xfrm>
              <a:off x="6677469" y="4654979"/>
              <a:ext cx="881577" cy="948528"/>
            </a:xfrm>
            <a:prstGeom prst="rect">
              <a:avLst/>
            </a:prstGeom>
          </p:spPr>
        </p:pic>
      </p:grp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977E82A2-511E-98E3-CC1C-1C258E821AA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353" y="2286206"/>
            <a:ext cx="3252458" cy="3447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75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4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0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9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1500"/>
                            </p:stCondLst>
                            <p:childTnLst>
                              <p:par>
                                <p:cTn id="185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6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5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1000"/>
                            </p:stCondLst>
                            <p:childTnLst>
                              <p:par>
                                <p:cTn id="2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2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000"/>
                            </p:stCondLst>
                            <p:childTnLst>
                              <p:par>
                                <p:cTn id="23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5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2000"/>
                            </p:stCondLst>
                            <p:childTnLst>
                              <p:par>
                                <p:cTn id="2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500"/>
                            </p:stCondLst>
                            <p:childTnLst>
                              <p:par>
                                <p:cTn id="26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5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2000"/>
                            </p:stCondLst>
                            <p:childTnLst>
                              <p:par>
                                <p:cTn id="2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delay="0"/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lshoy-vzryi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0" presetID="10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500"/>
                            </p:stCondLst>
                            <p:childTnLst>
                              <p:par>
                                <p:cTn id="284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000"/>
                            </p:stCondLst>
                            <p:childTnLst>
                              <p:par>
                                <p:cTn id="29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BB5034E-14AD-44AD-ACD8-BE5A0E99516E}"/>
</file>

<file path=customXml/itemProps2.xml><?xml version="1.0" encoding="utf-8"?>
<ds:datastoreItem xmlns:ds="http://schemas.openxmlformats.org/officeDocument/2006/customXml" ds:itemID="{75A414C8-6407-43BA-9918-9625B8EBEADC}"/>
</file>

<file path=customXml/itemProps3.xml><?xml version="1.0" encoding="utf-8"?>
<ds:datastoreItem xmlns:ds="http://schemas.openxmlformats.org/officeDocument/2006/customXml" ds:itemID="{8E828CA8-40D6-4648-B146-F6632BCDD7CE}"/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1_Тема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15</cp:revision>
  <dcterms:created xsi:type="dcterms:W3CDTF">2025-11-12T09:20:57Z</dcterms:created>
  <dcterms:modified xsi:type="dcterms:W3CDTF">2026-02-22T18:42:42Z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