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 varScale="1">
        <p:scale>
          <a:sx n="90" d="100"/>
          <a:sy n="90" d="100"/>
        </p:scale>
        <p:origin x="4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3.png"/><Relationship Id="rId47" Type="http://schemas.openxmlformats.org/officeDocument/2006/relationships/image" Target="../media/image37.png"/><Relationship Id="rId50" Type="http://schemas.openxmlformats.org/officeDocument/2006/relationships/image" Target="../media/image40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9.png"/><Relationship Id="rId46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2.png"/><Relationship Id="rId54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8.png"/><Relationship Id="rId40" Type="http://schemas.openxmlformats.org/officeDocument/2006/relationships/image" Target="../media/image31.png"/><Relationship Id="rId45" Type="http://schemas.openxmlformats.org/officeDocument/2006/relationships/image" Target="../media/image35.png"/><Relationship Id="rId53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7.png"/><Relationship Id="rId49" Type="http://schemas.openxmlformats.org/officeDocument/2006/relationships/image" Target="../media/image3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microsoft.com/office/2007/relationships/hdphoto" Target="../media/hdphoto8.wdp"/><Relationship Id="rId52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openxmlformats.org/officeDocument/2006/relationships/image" Target="../media/image26.png"/><Relationship Id="rId43" Type="http://schemas.openxmlformats.org/officeDocument/2006/relationships/image" Target="../media/image34.png"/><Relationship Id="rId48" Type="http://schemas.openxmlformats.org/officeDocument/2006/relationships/image" Target="../media/image38.png"/><Relationship Id="rId8" Type="http://schemas.openxmlformats.org/officeDocument/2006/relationships/image" Target="../media/image6.png"/><Relationship Id="rId5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4442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2343" y="1407605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223" y="4525575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0746" y="239848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923" y="35225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753" y="5565204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3841" y="2398487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75" y="240493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65" y="1370855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12" y="2441067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73" y="452557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64" y="3495040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05" y="5593779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35753" y="2399829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89844" l="1465" r="92773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28765" y="1240019"/>
            <a:ext cx="1225349" cy="1201048"/>
            <a:chOff x="4077887" y="1367815"/>
            <a:chExt cx="1225349" cy="1201048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2188" y="1367815"/>
              <a:ext cx="1201048" cy="1201048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724416" y="4505787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711012" y="3466673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516307" y="5532384"/>
            <a:ext cx="1132464" cy="1029278"/>
            <a:chOff x="2849532" y="5650481"/>
            <a:chExt cx="1132464" cy="1029278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407" y="5729231"/>
              <a:ext cx="950528" cy="95052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733363" y="5526794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5036" y="5701882"/>
              <a:ext cx="898005" cy="898005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546724" y="2398487"/>
            <a:ext cx="1132464" cy="1047930"/>
            <a:chOff x="2849532" y="2543330"/>
            <a:chExt cx="1132464" cy="1023719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4784" y="2570786"/>
              <a:ext cx="996263" cy="996263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31955" y="2404933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10" t="-6480" r="1009" b="-3772"/>
            <a:stretch>
              <a:fillRect/>
            </a:stretch>
          </p:blipFill>
          <p:spPr>
            <a:xfrm>
              <a:off x="6765936" y="2543330"/>
              <a:ext cx="737913" cy="964082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125936" y="3429000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933630" y="1385965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17696" y="2342501"/>
            <a:ext cx="1136426" cy="1143856"/>
            <a:chOff x="4073925" y="2465305"/>
            <a:chExt cx="1136426" cy="1143856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9961" b="89844" l="8594" r="92969">
                          <a14:foregroundMark x1="9375" y1="50098" x2="8594" y2="65625"/>
                          <a14:foregroundMark x1="81152" y1="37500" x2="85547" y2="55273"/>
                          <a14:foregroundMark x1="90039" y1="38184" x2="92969" y2="50781"/>
                          <a14:foregroundMark x1="92188" y1="67773" x2="92969" y2="7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073925" y="2465305"/>
              <a:ext cx="1117555" cy="1143856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25955" y="3468356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6784" y="3632049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140616" y="5523948"/>
            <a:ext cx="1132464" cy="970367"/>
            <a:chOff x="6534597" y="5650481"/>
            <a:chExt cx="1132464" cy="970367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83518" y="5680456"/>
              <a:ext cx="940392" cy="940392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899149" y="4429393"/>
            <a:ext cx="1208143" cy="1106144"/>
            <a:chOff x="5290013" y="4532844"/>
            <a:chExt cx="1208143" cy="1106144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21" b="4221"/>
            <a:stretch/>
          </p:blipFill>
          <p:spPr>
            <a:xfrm>
              <a:off x="5290013" y="4532844"/>
              <a:ext cx="1208143" cy="1106144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47754" y="1385965"/>
            <a:ext cx="1132464" cy="969687"/>
            <a:chOff x="2849532" y="1507613"/>
            <a:chExt cx="1132464" cy="96968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3472"/>
              <a:ext cx="905344" cy="913828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21141" y="3476077"/>
            <a:ext cx="1132464" cy="968157"/>
            <a:chOff x="5306242" y="3579047"/>
            <a:chExt cx="1132464" cy="968157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101" y="3675640"/>
              <a:ext cx="830735" cy="830735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24192" y="4494659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133134" y="1385965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32271" y="5516492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140591" y="4484761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99" y="2203253"/>
            <a:ext cx="3252458" cy="34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538C6E4-D887-4840-87C4-8974A555CC43}"/>
</file>

<file path=customXml/itemProps2.xml><?xml version="1.0" encoding="utf-8"?>
<ds:datastoreItem xmlns:ds="http://schemas.openxmlformats.org/officeDocument/2006/customXml" ds:itemID="{F35CDF81-08D3-41F8-9217-92AADB726EDC}"/>
</file>

<file path=customXml/itemProps3.xml><?xml version="1.0" encoding="utf-8"?>
<ds:datastoreItem xmlns:ds="http://schemas.openxmlformats.org/officeDocument/2006/customXml" ds:itemID="{0F265210-D0EE-4FDA-AAEE-D3410E88554C}"/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14</cp:revision>
  <dcterms:created xsi:type="dcterms:W3CDTF">2025-11-12T09:20:57Z</dcterms:created>
  <dcterms:modified xsi:type="dcterms:W3CDTF">2026-02-22T18:28:16Z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