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>
        <p:scale>
          <a:sx n="81" d="100"/>
          <a:sy n="81" d="100"/>
        </p:scale>
        <p:origin x="7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30.png"/><Relationship Id="rId3" Type="http://schemas.openxmlformats.org/officeDocument/2006/relationships/image" Target="../media/image1.png"/><Relationship Id="rId21" Type="http://schemas.microsoft.com/office/2007/relationships/hdphoto" Target="../media/hdphoto4.wdp"/><Relationship Id="rId34" Type="http://schemas.openxmlformats.org/officeDocument/2006/relationships/image" Target="../media/image25.png"/><Relationship Id="rId42" Type="http://schemas.openxmlformats.org/officeDocument/2006/relationships/image" Target="../media/image33.png"/><Relationship Id="rId47" Type="http://schemas.openxmlformats.org/officeDocument/2006/relationships/image" Target="../media/image37.png"/><Relationship Id="rId50" Type="http://schemas.openxmlformats.org/officeDocument/2006/relationships/image" Target="../media/image40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microsoft.com/office/2007/relationships/hdphoto" Target="../media/hdphoto7.wdp"/><Relationship Id="rId38" Type="http://schemas.openxmlformats.org/officeDocument/2006/relationships/image" Target="../media/image29.png"/><Relationship Id="rId46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2.png"/><Relationship Id="rId54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openxmlformats.org/officeDocument/2006/relationships/image" Target="../media/image28.png"/><Relationship Id="rId40" Type="http://schemas.openxmlformats.org/officeDocument/2006/relationships/image" Target="../media/image31.png"/><Relationship Id="rId45" Type="http://schemas.openxmlformats.org/officeDocument/2006/relationships/image" Target="../media/image35.png"/><Relationship Id="rId53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openxmlformats.org/officeDocument/2006/relationships/image" Target="../media/image27.png"/><Relationship Id="rId49" Type="http://schemas.openxmlformats.org/officeDocument/2006/relationships/image" Target="../media/image3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microsoft.com/office/2007/relationships/hdphoto" Target="../media/hdphoto8.wdp"/><Relationship Id="rId52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2.png"/><Relationship Id="rId35" Type="http://schemas.openxmlformats.org/officeDocument/2006/relationships/image" Target="../media/image26.png"/><Relationship Id="rId43" Type="http://schemas.openxmlformats.org/officeDocument/2006/relationships/image" Target="../media/image34.png"/><Relationship Id="rId48" Type="http://schemas.openxmlformats.org/officeDocument/2006/relationships/image" Target="../media/image38.png"/><Relationship Id="rId8" Type="http://schemas.openxmlformats.org/officeDocument/2006/relationships/image" Target="../media/image6.png"/><Relationship Id="rId5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4442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2343" y="1407605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6223" y="4525575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0746" y="239848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923" y="35225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753" y="5565204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3841" y="2398487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75" y="240493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65" y="1370855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12" y="2441067"/>
            <a:ext cx="992617" cy="9231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73" y="452557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64" y="3495040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105" y="5593779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267295"/>
            <a:ext cx="1000379" cy="865678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935753" y="2399829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4590" b="89844" l="1465" r="92773">
                          <a14:foregroundMark x1="8105" y1="20215" x2="1465" y2="34277"/>
                          <a14:foregroundMark x1="41797" y1="4590" x2="29492" y2="7910"/>
                          <a14:foregroundMark x1="90332" y1="59766" x2="92773" y2="73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728765" y="1379817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43018" y="1568414"/>
              <a:ext cx="861137" cy="86113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724416" y="4505787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711012" y="3466673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516307" y="5532384"/>
            <a:ext cx="1132464" cy="1029278"/>
            <a:chOff x="2849532" y="5650481"/>
            <a:chExt cx="1132464" cy="102927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407" y="5729231"/>
              <a:ext cx="950528" cy="95052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733363" y="5526794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5036" y="5701882"/>
              <a:ext cx="898005" cy="898005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546724" y="2398487"/>
            <a:ext cx="1132464" cy="1047930"/>
            <a:chOff x="2849532" y="2543330"/>
            <a:chExt cx="1132464" cy="1023719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4784" y="2570786"/>
              <a:ext cx="996263" cy="996263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131955" y="2404933"/>
            <a:ext cx="1132464" cy="968157"/>
            <a:chOff x="6534597" y="2543330"/>
            <a:chExt cx="1132464" cy="9681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10" t="-6480" r="1009" b="-3772"/>
            <a:stretch>
              <a:fillRect/>
            </a:stretch>
          </p:blipFill>
          <p:spPr>
            <a:xfrm>
              <a:off x="6765936" y="2543330"/>
              <a:ext cx="737913" cy="964082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7125936" y="3429000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grpSp>
        <p:nvGrpSpPr>
          <p:cNvPr id="78" name="лев Группа 77"/>
          <p:cNvGrpSpPr/>
          <p:nvPr/>
        </p:nvGrpSpPr>
        <p:grpSpPr>
          <a:xfrm>
            <a:off x="5933630" y="1385965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717696" y="2342501"/>
            <a:ext cx="1136426" cy="1143856"/>
            <a:chOff x="4073925" y="2465305"/>
            <a:chExt cx="1136426" cy="114385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9961" b="89844" l="8594" r="92969">
                          <a14:foregroundMark x1="9375" y1="50098" x2="8594" y2="65625"/>
                          <a14:foregroundMark x1="81152" y1="37500" x2="85547" y2="55273"/>
                          <a14:foregroundMark x1="90039" y1="38184" x2="92969" y2="50781"/>
                          <a14:foregroundMark x1="92188" y1="67773" x2="92969" y2="7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073925" y="2465305"/>
              <a:ext cx="1117555" cy="1143856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525955" y="3468356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6784" y="3632049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140616" y="5523948"/>
            <a:ext cx="1132464" cy="970367"/>
            <a:chOff x="6534597" y="5650481"/>
            <a:chExt cx="1132464" cy="97036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518" y="5680456"/>
              <a:ext cx="940392" cy="94039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915378" y="4487129"/>
            <a:ext cx="1140746" cy="992341"/>
            <a:chOff x="5306242" y="4590580"/>
            <a:chExt cx="1140746" cy="992341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1" t="11507" r="11738" b="21033"/>
            <a:stretch>
              <a:fillRect/>
            </a:stretch>
          </p:blipFill>
          <p:spPr>
            <a:xfrm>
              <a:off x="5405403" y="4590580"/>
              <a:ext cx="1041585" cy="953648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547754" y="1385965"/>
            <a:ext cx="1132464" cy="969687"/>
            <a:chOff x="2849532" y="1507613"/>
            <a:chExt cx="1132464" cy="96968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286" y="1563472"/>
              <a:ext cx="905344" cy="913828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921141" y="3429000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524192" y="4494659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133134" y="1385965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932271" y="5516492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7140591" y="4484761"/>
            <a:ext cx="1131954" cy="989471"/>
            <a:chOff x="6534597" y="4614764"/>
            <a:chExt cx="1132464" cy="98874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" r="3584"/>
            <a:stretch/>
          </p:blipFill>
          <p:spPr>
            <a:xfrm>
              <a:off x="6677469" y="4654979"/>
              <a:ext cx="881577" cy="948528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73" y="2179683"/>
            <a:ext cx="3252458" cy="34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23E7E85-4423-4EFC-9432-EFBBD463B552}"/>
</file>

<file path=customXml/itemProps2.xml><?xml version="1.0" encoding="utf-8"?>
<ds:datastoreItem xmlns:ds="http://schemas.openxmlformats.org/officeDocument/2006/customXml" ds:itemID="{C3D2CAF5-392E-4E69-8D3E-5F2E9D83FB06}"/>
</file>

<file path=customXml/itemProps3.xml><?xml version="1.0" encoding="utf-8"?>
<ds:datastoreItem xmlns:ds="http://schemas.openxmlformats.org/officeDocument/2006/customXml" ds:itemID="{1E311E44-8983-4D55-9D23-9E40DBDB8299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11</cp:revision>
  <dcterms:created xsi:type="dcterms:W3CDTF">2025-11-12T09:20:57Z</dcterms:created>
  <dcterms:modified xsi:type="dcterms:W3CDTF">2026-02-19T23:25:55Z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