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0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0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9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10612" r="24195" b="17959"/>
          <a:stretch/>
        </p:blipFill>
        <p:spPr>
          <a:xfrm>
            <a:off x="4198774" y="1330091"/>
            <a:ext cx="2967135" cy="3717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939" r="7732" b="18775"/>
          <a:stretch/>
        </p:blipFill>
        <p:spPr>
          <a:xfrm>
            <a:off x="3722914" y="706351"/>
            <a:ext cx="4133461" cy="3669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52" b="52734" l="41797" r="57520">
                        <a14:foregroundMark x1="50586" y1="45313" x2="49902" y2="43359"/>
                        <a14:foregroundMark x1="48047" y1="45117" x2="47852" y2="44141"/>
                        <a14:foregroundMark x1="48145" y1="42188" x2="49707" y2="41895"/>
                        <a14:foregroundMark x1="50781" y1="42383" x2="51855" y2="43066"/>
                        <a14:foregroundMark x1="55664" y1="46582" x2="55859" y2="46094"/>
                        <a14:foregroundMark x1="55859" y1="45508" x2="56152" y2="43750"/>
                        <a14:foregroundMark x1="56055" y1="42480" x2="55664" y2="41016"/>
                        <a14:foregroundMark x1="55371" y1="40625" x2="54297" y2="39160"/>
                        <a14:foregroundMark x1="53516" y1="38672" x2="52246" y2="38086"/>
                        <a14:foregroundMark x1="51563" y1="37793" x2="50098" y2="37598"/>
                        <a14:foregroundMark x1="49316" y1="37402" x2="47852" y2="37988"/>
                        <a14:foregroundMark x1="47168" y1="37988" x2="44531" y2="39355"/>
                        <a14:foregroundMark x1="44043" y1="40625" x2="43555" y2="42285"/>
                        <a14:foregroundMark x1="43164" y1="43262" x2="43164" y2="44434"/>
                        <a14:foregroundMark x1="43359" y1="45313" x2="43848" y2="46289"/>
                        <a14:foregroundMark x1="44141" y1="47168" x2="44434" y2="47949"/>
                        <a14:foregroundMark x1="45020" y1="48633" x2="45703" y2="49219"/>
                        <a14:foregroundMark x1="47266" y1="49902" x2="47852" y2="50098"/>
                        <a14:foregroundMark x1="49414" y1="50391" x2="50391" y2="50391"/>
                        <a14:backgroundMark x1="55469" y1="38477" x2="55664" y2="38477"/>
                        <a14:backgroundMark x1="44434" y1="39355" x2="44434" y2="3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34912" r="42361" b="46956"/>
          <a:stretch/>
        </p:blipFill>
        <p:spPr>
          <a:xfrm>
            <a:off x="5348644" y="2037205"/>
            <a:ext cx="882000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36" y="2923593"/>
            <a:ext cx="2904931" cy="290493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0" y="5614635"/>
            <a:ext cx="913777" cy="7907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2608" r="12176" b="12836"/>
          <a:stretch/>
        </p:blipFill>
        <p:spPr>
          <a:xfrm>
            <a:off x="615820" y="270588"/>
            <a:ext cx="2575249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704C2E-5229-40EC-9B0E-FC295076BCA1}"/>
</file>

<file path=customXml/itemProps2.xml><?xml version="1.0" encoding="utf-8"?>
<ds:datastoreItem xmlns:ds="http://schemas.openxmlformats.org/officeDocument/2006/customXml" ds:itemID="{3252B6B2-2076-485A-9B7A-FE278D07058C}"/>
</file>

<file path=customXml/itemProps3.xml><?xml version="1.0" encoding="utf-8"?>
<ds:datastoreItem xmlns:ds="http://schemas.openxmlformats.org/officeDocument/2006/customXml" ds:itemID="{B26830BE-A354-408B-A6C2-F5F673617550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2026-02-22T17:03:00Z</dcterms:created>
  <dcterms:modified xsi:type="dcterms:W3CDTF">2026-02-22T17:35:08Z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