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67245-B9FB-4B06-A189-ADA8A91DA11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C2450-74A6-4A08-9E18-F07A100AD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94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67245-B9FB-4B06-A189-ADA8A91DA11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C2450-74A6-4A08-9E18-F07A100AD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222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67245-B9FB-4B06-A189-ADA8A91DA11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C2450-74A6-4A08-9E18-F07A100AD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072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67245-B9FB-4B06-A189-ADA8A91DA11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C2450-74A6-4A08-9E18-F07A100AD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38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67245-B9FB-4B06-A189-ADA8A91DA11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C2450-74A6-4A08-9E18-F07A100AD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545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67245-B9FB-4B06-A189-ADA8A91DA11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C2450-74A6-4A08-9E18-F07A100AD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3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67245-B9FB-4B06-A189-ADA8A91DA11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C2450-74A6-4A08-9E18-F07A100AD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728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67245-B9FB-4B06-A189-ADA8A91DA11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C2450-74A6-4A08-9E18-F07A100AD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28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67245-B9FB-4B06-A189-ADA8A91DA11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C2450-74A6-4A08-9E18-F07A100AD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01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67245-B9FB-4B06-A189-ADA8A91DA11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C2450-74A6-4A08-9E18-F07A100AD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624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67245-B9FB-4B06-A189-ADA8A91DA11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C2450-74A6-4A08-9E18-F07A100AD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605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67245-B9FB-4B06-A189-ADA8A91DA11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C2450-74A6-4A08-9E18-F07A100AD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0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9" Type="http://schemas.openxmlformats.org/officeDocument/2006/relationships/image" Target="../media/image3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openxmlformats.org/officeDocument/2006/relationships/image" Target="../media/image2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microsoft.com/office/2007/relationships/hdphoto" Target="../media/hdphoto2.wdp"/><Relationship Id="rId33" Type="http://schemas.microsoft.com/office/2007/relationships/hdphoto" Target="../media/hdphoto4.wdp"/><Relationship Id="rId38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41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28.png"/><Relationship Id="rId37" Type="http://schemas.openxmlformats.org/officeDocument/2006/relationships/image" Target="../media/image32.png"/><Relationship Id="rId40" Type="http://schemas.openxmlformats.org/officeDocument/2006/relationships/image" Target="../media/image35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1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microsoft.com/office/2007/relationships/hdphoto" Target="../media/hdphoto3.wdp"/><Relationship Id="rId35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7774"/>
            <a:ext cx="2140226" cy="214022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999383" y="1530626"/>
            <a:ext cx="3120887" cy="252453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78546" y="2082247"/>
            <a:ext cx="1093304" cy="11032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78546" y="3704334"/>
            <a:ext cx="1093304" cy="11032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718123" y="3704333"/>
            <a:ext cx="1093304" cy="11032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718123" y="2082247"/>
            <a:ext cx="1093304" cy="11032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26966" y="4717774"/>
            <a:ext cx="1093304" cy="11032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99383" y="4717774"/>
            <a:ext cx="1093304" cy="11032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t="12598" r="66188" b="44306"/>
          <a:stretch/>
        </p:blipFill>
        <p:spPr>
          <a:xfrm>
            <a:off x="5597236" y="1960241"/>
            <a:ext cx="2055376" cy="20750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51002" y="1590909"/>
            <a:ext cx="74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Петя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t="32416" r="58789" b="47482"/>
          <a:stretch/>
        </p:blipFill>
        <p:spPr>
          <a:xfrm>
            <a:off x="3558320" y="2174173"/>
            <a:ext cx="933755" cy="9193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1" t="66966" r="47482" b="6336"/>
          <a:stretch/>
        </p:blipFill>
        <p:spPr>
          <a:xfrm>
            <a:off x="3603592" y="3751216"/>
            <a:ext cx="843210" cy="10094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t="6883" r="75131" b="73015"/>
          <a:stretch/>
        </p:blipFill>
        <p:spPr>
          <a:xfrm>
            <a:off x="5057860" y="4934649"/>
            <a:ext cx="889169" cy="6694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9" t="67283" r="21528" b="8220"/>
          <a:stretch/>
        </p:blipFill>
        <p:spPr>
          <a:xfrm>
            <a:off x="7313497" y="4820365"/>
            <a:ext cx="520241" cy="9673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8" t="4494" r="41119" b="68164"/>
          <a:stretch/>
        </p:blipFill>
        <p:spPr>
          <a:xfrm>
            <a:off x="8881142" y="3827336"/>
            <a:ext cx="790759" cy="9333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7" t="84240" r="40866" b="5126"/>
          <a:stretch/>
        </p:blipFill>
        <p:spPr>
          <a:xfrm>
            <a:off x="8881142" y="2331579"/>
            <a:ext cx="880314" cy="66618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546" r="72637" b="72025"/>
          <a:stretch/>
        </p:blipFill>
        <p:spPr>
          <a:xfrm>
            <a:off x="5797127" y="1923305"/>
            <a:ext cx="1655593" cy="213186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71843" y="1590909"/>
            <a:ext cx="90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Настя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3169" r="69657" b="56680"/>
          <a:stretch/>
        </p:blipFill>
        <p:spPr>
          <a:xfrm>
            <a:off x="3634623" y="2174173"/>
            <a:ext cx="843210" cy="97678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t="48406" r="66388" b="19780"/>
          <a:stretch/>
        </p:blipFill>
        <p:spPr>
          <a:xfrm>
            <a:off x="3520225" y="3934481"/>
            <a:ext cx="971850" cy="71906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758" b="83887" l="57292" r="966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41" t="51436" r="3534" b="12206"/>
          <a:stretch/>
        </p:blipFill>
        <p:spPr>
          <a:xfrm>
            <a:off x="4999383" y="4964666"/>
            <a:ext cx="1112364" cy="67873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5" t="50426" r="43260" b="21295"/>
          <a:stretch/>
        </p:blipFill>
        <p:spPr>
          <a:xfrm>
            <a:off x="7078002" y="4837353"/>
            <a:ext cx="966691" cy="9333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0" t="3600" r="25086" b="73471"/>
          <a:stretch/>
        </p:blipFill>
        <p:spPr>
          <a:xfrm>
            <a:off x="8811146" y="3842565"/>
            <a:ext cx="860755" cy="82677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9" t="59328" r="2851" b="2670"/>
          <a:stretch/>
        </p:blipFill>
        <p:spPr>
          <a:xfrm>
            <a:off x="8923181" y="2153526"/>
            <a:ext cx="683187" cy="101808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3" t="1828" r="26995" b="68931"/>
          <a:stretch/>
        </p:blipFill>
        <p:spPr>
          <a:xfrm>
            <a:off x="5855092" y="1934310"/>
            <a:ext cx="1539659" cy="212085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171843" y="1590909"/>
            <a:ext cx="90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Миша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 t="4114" r="79599" b="65506"/>
          <a:stretch/>
        </p:blipFill>
        <p:spPr>
          <a:xfrm>
            <a:off x="3665628" y="2127288"/>
            <a:ext cx="746659" cy="101241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t="6013" r="62131" b="69683"/>
          <a:stretch/>
        </p:blipFill>
        <p:spPr>
          <a:xfrm>
            <a:off x="3620297" y="3800141"/>
            <a:ext cx="855490" cy="96055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4" t="34114" r="41879" b="42721"/>
          <a:stretch/>
        </p:blipFill>
        <p:spPr>
          <a:xfrm>
            <a:off x="5028621" y="4920236"/>
            <a:ext cx="1053887" cy="68390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2" t="38651" r="20794" b="41222"/>
          <a:stretch/>
        </p:blipFill>
        <p:spPr>
          <a:xfrm>
            <a:off x="7062316" y="4964666"/>
            <a:ext cx="1008867" cy="69441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0" t="5824" r="42186" b="72674"/>
          <a:stretch/>
        </p:blipFill>
        <p:spPr>
          <a:xfrm>
            <a:off x="8863405" y="3842838"/>
            <a:ext cx="826232" cy="82623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0" t="62327" r="30519" b="6670"/>
          <a:stretch/>
        </p:blipFill>
        <p:spPr>
          <a:xfrm>
            <a:off x="8863405" y="2120626"/>
            <a:ext cx="838275" cy="101908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7520" b="97559" l="69531" r="89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12" t="57638" r="9845" b="2437"/>
          <a:stretch/>
        </p:blipFill>
        <p:spPr>
          <a:xfrm>
            <a:off x="5895221" y="1933201"/>
            <a:ext cx="1609757" cy="211653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250999" y="1572441"/>
            <a:ext cx="74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Оля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1" t="32825" r="23851" b="41173"/>
          <a:stretch/>
        </p:blipFill>
        <p:spPr>
          <a:xfrm>
            <a:off x="3543142" y="2179799"/>
            <a:ext cx="948933" cy="93102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5" t="4029" r="58244" b="72470"/>
          <a:stretch/>
        </p:blipFill>
        <p:spPr>
          <a:xfrm>
            <a:off x="3548922" y="3800141"/>
            <a:ext cx="924716" cy="90545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4" t="43607" r="1102" b="36646"/>
          <a:stretch/>
        </p:blipFill>
        <p:spPr>
          <a:xfrm>
            <a:off x="5028621" y="4909188"/>
            <a:ext cx="1023890" cy="74989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1973" b="86719" l="36458" r="53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67" t="70190" r="45658" b="11203"/>
          <a:stretch/>
        </p:blipFill>
        <p:spPr>
          <a:xfrm>
            <a:off x="7026966" y="4959318"/>
            <a:ext cx="1093304" cy="75453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64063" b="91895" l="55469" r="72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62" t="64077" r="27170" b="7822"/>
          <a:stretch/>
        </p:blipFill>
        <p:spPr>
          <a:xfrm>
            <a:off x="8770381" y="3734575"/>
            <a:ext cx="1000502" cy="107300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7" t="67405" r="16796" b="10569"/>
          <a:stretch/>
        </p:blipFill>
        <p:spPr>
          <a:xfrm>
            <a:off x="8989326" y="2179799"/>
            <a:ext cx="642028" cy="93094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637" b="54102" l="9375" r="43685">
                        <a14:foregroundMark x1="14128" y1="45703" x2="13216" y2="51270"/>
                        <a14:foregroundMark x1="22005" y1="52832" x2="33984" y2="52441"/>
                        <a14:foregroundMark x1="21549" y1="52832" x2="23828" y2="53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8" t="2952" r="56049" b="46017"/>
          <a:stretch/>
        </p:blipFill>
        <p:spPr>
          <a:xfrm>
            <a:off x="5645151" y="1936376"/>
            <a:ext cx="2152743" cy="211774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6211421" y="1593101"/>
            <a:ext cx="82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99" t="3354" r="3885" b="60949"/>
          <a:stretch/>
        </p:blipFill>
        <p:spPr>
          <a:xfrm>
            <a:off x="3661076" y="2139644"/>
            <a:ext cx="728241" cy="100668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6" t="8970" r="38385" b="64266"/>
          <a:stretch/>
        </p:blipFill>
        <p:spPr>
          <a:xfrm>
            <a:off x="3503718" y="3921856"/>
            <a:ext cx="988357" cy="69843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8" t="4824" r="3183" b="72675"/>
          <a:stretch/>
        </p:blipFill>
        <p:spPr>
          <a:xfrm>
            <a:off x="5040051" y="4911235"/>
            <a:ext cx="1008756" cy="73216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" t="65327" r="62188" b="5171"/>
          <a:stretch/>
        </p:blipFill>
        <p:spPr>
          <a:xfrm>
            <a:off x="7028915" y="4973495"/>
            <a:ext cx="1068891" cy="63064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9" t="30825" r="3517" b="43674"/>
          <a:stretch/>
        </p:blipFill>
        <p:spPr>
          <a:xfrm>
            <a:off x="8791348" y="3827335"/>
            <a:ext cx="961560" cy="84551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6" t="28325" r="45187" b="37173"/>
          <a:stretch/>
        </p:blipFill>
        <p:spPr>
          <a:xfrm>
            <a:off x="8983372" y="2146061"/>
            <a:ext cx="547225" cy="99364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272" cy="82545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954" y="0"/>
            <a:ext cx="6802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6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4" grpId="0"/>
      <p:bldP spid="24" grpId="1"/>
      <p:bldP spid="33" grpId="0"/>
      <p:bldP spid="33" grpId="1"/>
      <p:bldP spid="41" grpId="0"/>
      <p:bldP spid="41" grpId="1"/>
      <p:bldP spid="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86FA343-65B9-42A0-A072-A6AB67F12BB9}"/>
</file>

<file path=customXml/itemProps2.xml><?xml version="1.0" encoding="utf-8"?>
<ds:datastoreItem xmlns:ds="http://schemas.openxmlformats.org/officeDocument/2006/customXml" ds:itemID="{D7FD573A-2A36-464C-9D8D-F23A7D5EE218}"/>
</file>

<file path=customXml/itemProps3.xml><?xml version="1.0" encoding="utf-8"?>
<ds:datastoreItem xmlns:ds="http://schemas.openxmlformats.org/officeDocument/2006/customXml" ds:itemID="{C4C1C094-7809-426E-AA42-9B3463C13DF9}"/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</dc:creator>
  <cp:lastModifiedBy>маркет</cp:lastModifiedBy>
  <cp:revision>5</cp:revision>
  <dcterms:created xsi:type="dcterms:W3CDTF">2026-02-22T16:37:04Z</dcterms:created>
  <dcterms:modified xsi:type="dcterms:W3CDTF">2026-02-22T17:32:38Z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