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37" y="998216"/>
            <a:ext cx="939870" cy="9398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5" y="2084797"/>
            <a:ext cx="902877" cy="9028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52919"/>
            <a:ext cx="964350" cy="9643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24" y="965743"/>
            <a:ext cx="957967" cy="957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69" y="4243541"/>
            <a:ext cx="955122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6" y="5258583"/>
            <a:ext cx="1082878" cy="10828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99" y="967791"/>
            <a:ext cx="974971" cy="9749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01" y="1051407"/>
            <a:ext cx="1048851" cy="7866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31" y="4235970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4" y="5298067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3190652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" y="5595940"/>
            <a:ext cx="967377" cy="878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8093" b="4566"/>
          <a:stretch/>
        </p:blipFill>
        <p:spPr>
          <a:xfrm>
            <a:off x="113161" y="713233"/>
            <a:ext cx="2038758" cy="31057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6" y="3051938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8" y="4056685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7" y="515079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1" y="2961705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0" y="2066757"/>
            <a:ext cx="923192" cy="9231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6" y="4260153"/>
            <a:ext cx="923192" cy="92319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2" y="5297784"/>
            <a:ext cx="923192" cy="92319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25" y="4077919"/>
            <a:ext cx="865632" cy="129844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0" y="517569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77454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39117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1819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3684" y="526783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76343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0766" y="52512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0766" y="19953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55007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1238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03942" y="200642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76082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56877" y="307982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2999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05269" y="3087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7608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33632" y="417006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1238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14410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75854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74322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DB6AA3-3A71-49F5-8692-8338FDA947F6}"/>
</file>

<file path=customXml/itemProps2.xml><?xml version="1.0" encoding="utf-8"?>
<ds:datastoreItem xmlns:ds="http://schemas.openxmlformats.org/officeDocument/2006/customXml" ds:itemID="{DFFDCA24-55BF-417E-9CA6-DEDA7888E792}"/>
</file>

<file path=customXml/itemProps3.xml><?xml version="1.0" encoding="utf-8"?>
<ds:datastoreItem xmlns:ds="http://schemas.openxmlformats.org/officeDocument/2006/customXml" ds:itemID="{7F85EAE0-1FCC-4662-870C-B46488042408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2025-11-23T20:27:51Z</dcterms:created>
  <dcterms:modified xsi:type="dcterms:W3CDTF">2026-02-22T16:30:06Z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