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9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7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392" y="-82296"/>
            <a:ext cx="12520245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65" y="978520"/>
            <a:ext cx="1013762" cy="101376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26" y="2036158"/>
            <a:ext cx="1019902" cy="101990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9781" y="3140087"/>
            <a:ext cx="991860" cy="99186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32" y="965743"/>
            <a:ext cx="1003160" cy="100316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23" y="4237049"/>
            <a:ext cx="956415" cy="9564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6" y="5258583"/>
            <a:ext cx="1082878" cy="108287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93" y="944233"/>
            <a:ext cx="1068877" cy="106887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92" y="923192"/>
            <a:ext cx="1025789" cy="102578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19" y="2064702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31" y="4235970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3123415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74" y="5298067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49" y="3190652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6" y="5595940"/>
            <a:ext cx="967377" cy="8782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8093" b="4566"/>
          <a:stretch/>
        </p:blipFill>
        <p:spPr>
          <a:xfrm>
            <a:off x="113161" y="713233"/>
            <a:ext cx="2038758" cy="31057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86" y="3051938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28" y="4056685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67" y="5150798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01" y="2961705"/>
            <a:ext cx="865632" cy="12984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70" y="2066757"/>
            <a:ext cx="923192" cy="92319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56" y="4260153"/>
            <a:ext cx="923192" cy="92319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42" y="5297784"/>
            <a:ext cx="923192" cy="92319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25" y="4077919"/>
            <a:ext cx="865632" cy="129844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40" y="5175692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77454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39117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31819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13684" y="526783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76343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0766" y="525126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70766" y="199535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55007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31238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03942" y="200642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76082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56877" y="307982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2999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05269" y="308794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7608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33632" y="417006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31238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14410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75854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74322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8F7537C-28B9-4B3E-8153-177B2D663660}"/>
</file>

<file path=customXml/itemProps2.xml><?xml version="1.0" encoding="utf-8"?>
<ds:datastoreItem xmlns:ds="http://schemas.openxmlformats.org/officeDocument/2006/customXml" ds:itemID="{B7DCAA89-A003-4E27-B6E1-5304F528FA3B}"/>
</file>

<file path=customXml/itemProps3.xml><?xml version="1.0" encoding="utf-8"?>
<ds:datastoreItem xmlns:ds="http://schemas.openxmlformats.org/officeDocument/2006/customXml" ds:itemID="{63D7EE72-30EA-4E64-9497-1620609A8C09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2025-11-23T20:27:51Z</dcterms:created>
  <dcterms:modified xsi:type="dcterms:W3CDTF">2026-02-22T16:16:39Z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