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9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9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68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4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8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3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7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7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1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32EA2-88BD-4122-AB43-4B3837D50856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B797-B5E6-4F14-B3EE-0BB83A9F0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6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392" y="-82296"/>
            <a:ext cx="12520245" cy="6940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28" y="3167366"/>
            <a:ext cx="3134049" cy="3134049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278179" y="923192"/>
          <a:ext cx="648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30380623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673467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722707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07922719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1442143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16273432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0358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8281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235079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702130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81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2709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65" y="978520"/>
            <a:ext cx="1013762" cy="101376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26" y="2036158"/>
            <a:ext cx="1019902" cy="101990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46" y="972349"/>
            <a:ext cx="991033" cy="99103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9781" y="3140087"/>
            <a:ext cx="991860" cy="99186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32" y="965743"/>
            <a:ext cx="1003160" cy="100316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23" y="4237049"/>
            <a:ext cx="956415" cy="9564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6" y="5258583"/>
            <a:ext cx="1082878" cy="108287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93" y="944233"/>
            <a:ext cx="1068877" cy="106887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92" y="923192"/>
            <a:ext cx="1025789" cy="1025789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219" y="2064702"/>
            <a:ext cx="923192" cy="9231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31" y="4235970"/>
            <a:ext cx="923192" cy="9231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078" y="3123415"/>
            <a:ext cx="923192" cy="9231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74" y="5298067"/>
            <a:ext cx="923192" cy="92319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49" y="3190652"/>
            <a:ext cx="923192" cy="9231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6" y="5595940"/>
            <a:ext cx="967377" cy="87820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18093" b="4566"/>
          <a:stretch/>
        </p:blipFill>
        <p:spPr>
          <a:xfrm>
            <a:off x="113161" y="713233"/>
            <a:ext cx="2038758" cy="31057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55" y="1914115"/>
            <a:ext cx="865632" cy="129844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0" y="1949893"/>
            <a:ext cx="865632" cy="129844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86" y="3051938"/>
            <a:ext cx="865632" cy="129844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28" y="4056685"/>
            <a:ext cx="865632" cy="129844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67" y="5150798"/>
            <a:ext cx="865632" cy="129844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01" y="2961705"/>
            <a:ext cx="865632" cy="129844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70" y="2066757"/>
            <a:ext cx="923192" cy="92319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56" y="4260153"/>
            <a:ext cx="923192" cy="92319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42" y="5297784"/>
            <a:ext cx="923192" cy="92319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25" y="4077919"/>
            <a:ext cx="865632" cy="1298448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40" y="5175692"/>
            <a:ext cx="865632" cy="1298448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7677454" y="417933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439117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531819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613684" y="526783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7676343" y="525914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70766" y="5251269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370766" y="199535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455007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531238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603942" y="200642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676082" y="201311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456877" y="3079821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529992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605269" y="308794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676082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433632" y="4170066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531238" y="41633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6614410" y="4179335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375854" y="3090677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3374322" y="4163320"/>
            <a:ext cx="1044000" cy="1044000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31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F118969-4651-4795-B461-32DB5E406D29}"/>
</file>

<file path=customXml/itemProps2.xml><?xml version="1.0" encoding="utf-8"?>
<ds:datastoreItem xmlns:ds="http://schemas.openxmlformats.org/officeDocument/2006/customXml" ds:itemID="{E2411B9C-6DF0-468E-858D-E99FF1DF6DEF}"/>
</file>

<file path=customXml/itemProps3.xml><?xml version="1.0" encoding="utf-8"?>
<ds:datastoreItem xmlns:ds="http://schemas.openxmlformats.org/officeDocument/2006/customXml" ds:itemID="{EFF67435-FB92-40CE-8D53-6D780D6ED459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2025-11-23T20:27:51Z</dcterms:created>
  <dcterms:modified xsi:type="dcterms:W3CDTF">2026-02-22T16:16:39Z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