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9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19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68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44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88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03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7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17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1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1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88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76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392" y="-82296"/>
            <a:ext cx="12520245" cy="69402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028" y="3167366"/>
            <a:ext cx="3134049" cy="313404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278179" y="923192"/>
          <a:ext cx="6480000" cy="54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03806233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73467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7227077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07922719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1442143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1627343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50358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8281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23507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70213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82709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65" y="978520"/>
            <a:ext cx="1013762" cy="101376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26" y="2036158"/>
            <a:ext cx="1019902" cy="101990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46" y="972349"/>
            <a:ext cx="991033" cy="99103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9781" y="3140087"/>
            <a:ext cx="991860" cy="99186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932" y="965743"/>
            <a:ext cx="1003160" cy="100316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23" y="4237049"/>
            <a:ext cx="956415" cy="95641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96" y="5258583"/>
            <a:ext cx="1082878" cy="108287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993" y="944233"/>
            <a:ext cx="1068877" cy="106887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292" y="923192"/>
            <a:ext cx="1025789" cy="1025789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19" y="2064702"/>
            <a:ext cx="923192" cy="9231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231" y="4235970"/>
            <a:ext cx="923192" cy="9231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78" y="3123415"/>
            <a:ext cx="923192" cy="9231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774" y="5298067"/>
            <a:ext cx="923192" cy="9231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49" y="3190652"/>
            <a:ext cx="923192" cy="9231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6" y="5595940"/>
            <a:ext cx="967377" cy="87820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0" r="18093" b="4566"/>
          <a:stretch/>
        </p:blipFill>
        <p:spPr>
          <a:xfrm>
            <a:off x="113161" y="713233"/>
            <a:ext cx="2038758" cy="31057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55" y="1914115"/>
            <a:ext cx="865632" cy="129844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30" y="1949893"/>
            <a:ext cx="865632" cy="129844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086" y="3051938"/>
            <a:ext cx="865632" cy="129844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928" y="4056685"/>
            <a:ext cx="865632" cy="129844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467" y="5150798"/>
            <a:ext cx="865632" cy="129844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01" y="2961705"/>
            <a:ext cx="865632" cy="129844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870" y="2066757"/>
            <a:ext cx="923192" cy="92319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56" y="4260153"/>
            <a:ext cx="923192" cy="923192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842" y="5297784"/>
            <a:ext cx="923192" cy="923192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25" y="4077919"/>
            <a:ext cx="865632" cy="1298448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40" y="5175692"/>
            <a:ext cx="865632" cy="1298448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7677454" y="417933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439117" y="525914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531819" y="525914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613684" y="5267839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676343" y="525914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370766" y="5251269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370766" y="199535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455007" y="201311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531238" y="201311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603942" y="200642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676082" y="201311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456877" y="307982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529992" y="309067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605269" y="308794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7676082" y="309067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4433632" y="4170066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531238" y="416332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614410" y="417933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375854" y="309067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374322" y="416332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31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94AB1E3-08F7-40FA-A7FB-2C30AA7716A0}"/>
</file>

<file path=customXml/itemProps2.xml><?xml version="1.0" encoding="utf-8"?>
<ds:datastoreItem xmlns:ds="http://schemas.openxmlformats.org/officeDocument/2006/customXml" ds:itemID="{198F1CCC-7177-4504-B065-2160A1E8B6DB}"/>
</file>

<file path=customXml/itemProps3.xml><?xml version="1.0" encoding="utf-8"?>
<ds:datastoreItem xmlns:ds="http://schemas.openxmlformats.org/officeDocument/2006/customXml" ds:itemID="{7A385F41-B1F4-49FB-9352-318D63D34CC7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2025-11-23T20:27:51Z</dcterms:created>
  <dcterms:modified xsi:type="dcterms:W3CDTF">2026-02-22T16:16:39Z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