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92" y="-82296"/>
            <a:ext cx="12520245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65" y="978520"/>
            <a:ext cx="1013762" cy="101376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26" y="2036158"/>
            <a:ext cx="1019902" cy="101990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9781" y="3140087"/>
            <a:ext cx="991860" cy="9918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32" y="965743"/>
            <a:ext cx="1003160" cy="10031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3" y="4237049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6" y="5258583"/>
            <a:ext cx="1082878" cy="10828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93" y="944233"/>
            <a:ext cx="1068877" cy="106887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92" y="923192"/>
            <a:ext cx="1025789" cy="102578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31" y="4235970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4" y="5298067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9" y="3190652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" y="5595940"/>
            <a:ext cx="967377" cy="8782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8093" b="4566"/>
          <a:stretch/>
        </p:blipFill>
        <p:spPr>
          <a:xfrm>
            <a:off x="113161" y="713233"/>
            <a:ext cx="2038758" cy="31057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6" y="3051938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28" y="4056685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67" y="515079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1" y="2961705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0" y="2066757"/>
            <a:ext cx="923192" cy="9231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6" y="4260153"/>
            <a:ext cx="923192" cy="92319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2" y="5297784"/>
            <a:ext cx="923192" cy="92319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25" y="4077919"/>
            <a:ext cx="865632" cy="129844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0" y="517569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77454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39117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1819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3684" y="526783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76343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0766" y="52512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0766" y="19953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55007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1238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03942" y="200642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76082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56877" y="307982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2999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05269" y="3087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7608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33632" y="417006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1238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14410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75854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74322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95BB9CD-2024-43DC-894B-5A8E70FACB66}"/>
</file>

<file path=customXml/itemProps2.xml><?xml version="1.0" encoding="utf-8"?>
<ds:datastoreItem xmlns:ds="http://schemas.openxmlformats.org/officeDocument/2006/customXml" ds:itemID="{7BD5AD63-8D1C-4EB3-BF57-7B74B8973FD6}"/>
</file>

<file path=customXml/itemProps3.xml><?xml version="1.0" encoding="utf-8"?>
<ds:datastoreItem xmlns:ds="http://schemas.openxmlformats.org/officeDocument/2006/customXml" ds:itemID="{9A44B3D6-FBB5-4DCD-A805-FF7A17597C7A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2025-11-23T20:27:51Z</dcterms:created>
  <dcterms:modified xsi:type="dcterms:W3CDTF">2026-02-22T16:16:39Z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