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37" y="998216"/>
            <a:ext cx="939870" cy="9398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5" y="2084797"/>
            <a:ext cx="902877" cy="9028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52919"/>
            <a:ext cx="964350" cy="9643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24" y="965743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97" y="4239787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9" y="967791"/>
            <a:ext cx="974971" cy="9749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01" y="1051407"/>
            <a:ext cx="1048851" cy="7866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F870E3-FB1B-4B00-B9B2-8C0155BED1EF}"/>
</file>

<file path=customXml/itemProps2.xml><?xml version="1.0" encoding="utf-8"?>
<ds:datastoreItem xmlns:ds="http://schemas.openxmlformats.org/officeDocument/2006/customXml" ds:itemID="{A33C55F9-5FE1-4411-8424-44095C65E705}"/>
</file>

<file path=customXml/itemProps3.xml><?xml version="1.0" encoding="utf-8"?>
<ds:datastoreItem xmlns:ds="http://schemas.openxmlformats.org/officeDocument/2006/customXml" ds:itemID="{DFCC4562-8681-4017-84C8-B68F8ED087E1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2025-11-23T20:27:51Z</dcterms:created>
  <dcterms:modified xsi:type="dcterms:W3CDTF">2026-02-22T16:02:10Z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