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89" autoAdjust="0"/>
  </p:normalViewPr>
  <p:slideViewPr>
    <p:cSldViewPr snapToGrid="0">
      <p:cViewPr varScale="1">
        <p:scale>
          <a:sx n="82" d="100"/>
          <a:sy n="82" d="100"/>
        </p:scale>
        <p:origin x="1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1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9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50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6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1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6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7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75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C84B3-C9AA-420C-94E3-D9C89033992E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6ABA5-3FF4-4CC9-99C2-5F8C2D69B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97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0479"/>
            <a:ext cx="2037521" cy="203752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43538" y="1671782"/>
            <a:ext cx="4919869" cy="4128654"/>
          </a:xfrm>
          <a:prstGeom prst="round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90618" y="207818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32456" y="2078180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74294" y="2078180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16132" y="20874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290617" y="333219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774294" y="333219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531752" y="458620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016131" y="458619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05738" y="1671782"/>
            <a:ext cx="4919869" cy="4128654"/>
          </a:xfrm>
          <a:prstGeom prst="round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016130" y="3332189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531752" y="3371964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290617" y="4589371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74294" y="4586198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430413" y="20874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9845328" y="463203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597197" y="463203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9847124" y="337196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597197" y="334356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9845043" y="208527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597197" y="205508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1016672" y="458619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1014363" y="333218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1014363" y="207817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430413" y="458937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430413" y="333501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67" b="96500" l="1167" r="25167">
                        <a14:backgroundMark x1="16000" y1="69667" x2="15000" y2="71000"/>
                        <a14:backgroundMark x1="23833" y1="85833" x2="23500" y2="8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4916" r="73839" b="3973"/>
          <a:stretch/>
        </p:blipFill>
        <p:spPr>
          <a:xfrm>
            <a:off x="3580954" y="2078179"/>
            <a:ext cx="710025" cy="91119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3665671" y="3482800"/>
            <a:ext cx="717677" cy="73891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25333" l="37000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3637" r="31010" b="73333"/>
          <a:stretch/>
        </p:blipFill>
        <p:spPr>
          <a:xfrm>
            <a:off x="6066840" y="3473479"/>
            <a:ext cx="912494" cy="66117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67" b="57167" l="7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41145" b="42155"/>
          <a:stretch/>
        </p:blipFill>
        <p:spPr>
          <a:xfrm rot="5400000">
            <a:off x="2311715" y="4786997"/>
            <a:ext cx="962707" cy="56110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4926214" y="4697033"/>
            <a:ext cx="717677" cy="73891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197" y="2089726"/>
            <a:ext cx="937487" cy="9374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96" y="3445159"/>
            <a:ext cx="887388" cy="88738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380" y="3445159"/>
            <a:ext cx="758073" cy="75807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33" y="4563454"/>
            <a:ext cx="1006067" cy="100606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665" y="4643584"/>
            <a:ext cx="937487" cy="937487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" y="0"/>
            <a:ext cx="983647" cy="991393"/>
          </a:xfrm>
          <a:prstGeom prst="rect">
            <a:avLst/>
          </a:prstGeom>
        </p:spPr>
      </p:pic>
      <p:sp>
        <p:nvSpPr>
          <p:cNvPr id="68" name="Овал 67"/>
          <p:cNvSpPr/>
          <p:nvPr/>
        </p:nvSpPr>
        <p:spPr>
          <a:xfrm>
            <a:off x="2283255" y="2085276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67" b="57167" l="7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41145" b="42155"/>
          <a:stretch/>
        </p:blipFill>
        <p:spPr>
          <a:xfrm rot="5400000">
            <a:off x="2302326" y="2314975"/>
            <a:ext cx="962707" cy="561108"/>
          </a:xfrm>
          <a:prstGeom prst="rect">
            <a:avLst/>
          </a:prstGeom>
        </p:spPr>
      </p:pic>
      <p:sp>
        <p:nvSpPr>
          <p:cNvPr id="70" name="Овал 69"/>
          <p:cNvSpPr/>
          <p:nvPr/>
        </p:nvSpPr>
        <p:spPr>
          <a:xfrm>
            <a:off x="3538464" y="207832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016129" y="2086118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290616" y="3337677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25333" l="37000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3637" r="31010" b="73333"/>
          <a:stretch/>
        </p:blipFill>
        <p:spPr>
          <a:xfrm>
            <a:off x="2336821" y="3431014"/>
            <a:ext cx="912494" cy="661171"/>
          </a:xfrm>
          <a:prstGeom prst="rect">
            <a:avLst/>
          </a:prstGeom>
        </p:spPr>
      </p:pic>
      <p:sp>
        <p:nvSpPr>
          <p:cNvPr id="74" name="Овал 73"/>
          <p:cNvSpPr/>
          <p:nvPr/>
        </p:nvSpPr>
        <p:spPr>
          <a:xfrm>
            <a:off x="3536322" y="3375544"/>
            <a:ext cx="942109" cy="96058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4769671" y="3343563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022709" y="3323772"/>
            <a:ext cx="942109" cy="96058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2298560" y="457910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3526218" y="4586197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67" b="96500" l="1167" r="25167">
                        <a14:backgroundMark x1="16000" y1="69667" x2="15000" y2="71000"/>
                        <a14:backgroundMark x1="23833" y1="85833" x2="23500" y2="8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4916" r="73839" b="3973"/>
          <a:stretch/>
        </p:blipFill>
        <p:spPr>
          <a:xfrm>
            <a:off x="3588874" y="4554911"/>
            <a:ext cx="739640" cy="949205"/>
          </a:xfrm>
          <a:prstGeom prst="rect">
            <a:avLst/>
          </a:prstGeom>
        </p:spPr>
      </p:pic>
      <p:sp>
        <p:nvSpPr>
          <p:cNvPr id="79" name="Овал 78"/>
          <p:cNvSpPr/>
          <p:nvPr/>
        </p:nvSpPr>
        <p:spPr>
          <a:xfrm>
            <a:off x="4769670" y="458291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022425" y="4586197"/>
            <a:ext cx="942109" cy="960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7427325" y="2083738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503270" y="2151011"/>
            <a:ext cx="841185" cy="84118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8604611" y="2059270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11007205" y="2085276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894" y="2187963"/>
            <a:ext cx="927420" cy="927420"/>
          </a:xfrm>
          <a:prstGeom prst="rect">
            <a:avLst/>
          </a:prstGeom>
        </p:spPr>
      </p:pic>
      <p:sp>
        <p:nvSpPr>
          <p:cNvPr id="84" name="Овал 83"/>
          <p:cNvSpPr/>
          <p:nvPr/>
        </p:nvSpPr>
        <p:spPr>
          <a:xfrm>
            <a:off x="11007350" y="333218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7425791" y="3343562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1" name="Рисунок 10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38" y="3383757"/>
            <a:ext cx="882418" cy="882418"/>
          </a:xfrm>
          <a:prstGeom prst="rect">
            <a:avLst/>
          </a:prstGeom>
        </p:spPr>
      </p:pic>
      <p:sp>
        <p:nvSpPr>
          <p:cNvPr id="86" name="Овал 85"/>
          <p:cNvSpPr/>
          <p:nvPr/>
        </p:nvSpPr>
        <p:spPr>
          <a:xfrm>
            <a:off x="8599722" y="462313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283" y="4656078"/>
            <a:ext cx="938934" cy="834608"/>
          </a:xfrm>
          <a:prstGeom prst="rect">
            <a:avLst/>
          </a:prstGeom>
        </p:spPr>
      </p:pic>
      <p:sp>
        <p:nvSpPr>
          <p:cNvPr id="87" name="Овал 86"/>
          <p:cNvSpPr/>
          <p:nvPr/>
        </p:nvSpPr>
        <p:spPr>
          <a:xfrm>
            <a:off x="9850235" y="3370903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1021632" y="458619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54" y="4362296"/>
            <a:ext cx="1537036" cy="1452499"/>
          </a:xfrm>
          <a:prstGeom prst="rect">
            <a:avLst/>
          </a:prstGeom>
        </p:spPr>
      </p:pic>
      <p:sp>
        <p:nvSpPr>
          <p:cNvPr id="89" name="Овал 88"/>
          <p:cNvSpPr/>
          <p:nvPr/>
        </p:nvSpPr>
        <p:spPr>
          <a:xfrm>
            <a:off x="7425791" y="4586494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9855833" y="3361005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115" y="3370903"/>
            <a:ext cx="983647" cy="991393"/>
          </a:xfrm>
          <a:prstGeom prst="rect">
            <a:avLst/>
          </a:prstGeom>
        </p:spPr>
      </p:pic>
      <p:sp>
        <p:nvSpPr>
          <p:cNvPr id="92" name="Овал 91"/>
          <p:cNvSpPr/>
          <p:nvPr/>
        </p:nvSpPr>
        <p:spPr>
          <a:xfrm>
            <a:off x="9845043" y="4632037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8604610" y="3339381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4910972" y="2151011"/>
            <a:ext cx="717677" cy="7389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008" y="2135021"/>
            <a:ext cx="873070" cy="874251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775962" y="2070835"/>
            <a:ext cx="942109" cy="96058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25333" l="37000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3637" r="31010" b="73333"/>
          <a:stretch/>
        </p:blipFill>
        <p:spPr>
          <a:xfrm>
            <a:off x="4765048" y="3462569"/>
            <a:ext cx="912494" cy="661171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26667" l="1667" r="26000">
                        <a14:backgroundMark x1="16833" y1="25333" x2="17667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3300" r="74714" b="73266"/>
          <a:stretch/>
        </p:blipFill>
        <p:spPr>
          <a:xfrm>
            <a:off x="6143293" y="2110600"/>
            <a:ext cx="776575" cy="799551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67" b="57167" l="7250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47" t="41145" b="42155"/>
          <a:stretch/>
        </p:blipFill>
        <p:spPr>
          <a:xfrm rot="5400000">
            <a:off x="6052996" y="4751431"/>
            <a:ext cx="962707" cy="561108"/>
          </a:xfrm>
          <a:prstGeom prst="rect">
            <a:avLst/>
          </a:prstGeom>
        </p:spPr>
      </p:pic>
      <p:sp>
        <p:nvSpPr>
          <p:cNvPr id="91" name="Овал 90"/>
          <p:cNvSpPr/>
          <p:nvPr/>
        </p:nvSpPr>
        <p:spPr>
          <a:xfrm>
            <a:off x="9846337" y="2097369"/>
            <a:ext cx="942109" cy="96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9" name="Рисунок 13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71" y="545279"/>
            <a:ext cx="5663448" cy="577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124" grpId="0" animBg="1"/>
      <p:bldP spid="71" grpId="0" animBg="1"/>
      <p:bldP spid="9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4919B63-42B4-4D47-83D0-4EAE41C768D0}"/>
</file>

<file path=customXml/itemProps2.xml><?xml version="1.0" encoding="utf-8"?>
<ds:datastoreItem xmlns:ds="http://schemas.openxmlformats.org/officeDocument/2006/customXml" ds:itemID="{F872EFC5-DEC4-4AA0-B729-E4820879009A}"/>
</file>

<file path=customXml/itemProps3.xml><?xml version="1.0" encoding="utf-8"?>
<ds:datastoreItem xmlns:ds="http://schemas.openxmlformats.org/officeDocument/2006/customXml" ds:itemID="{3BDD739B-B95E-4EC1-A5A9-89F95DC07DE5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13</cp:revision>
  <dcterms:created xsi:type="dcterms:W3CDTF">2026-02-22T04:54:55Z</dcterms:created>
  <dcterms:modified xsi:type="dcterms:W3CDTF">2026-02-22T06:42:02Z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