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9" autoAdjust="0"/>
  </p:normalViewPr>
  <p:slideViewPr>
    <p:cSldViewPr snapToGrid="0">
      <p:cViewPr>
        <p:scale>
          <a:sx n="75" d="100"/>
          <a:sy n="75" d="100"/>
        </p:scale>
        <p:origin x="389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0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79"/>
            <a:ext cx="2037521" cy="20375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35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90618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32456" y="2078180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4294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6132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90617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74294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31752" y="458620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16131" y="458619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57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6130" y="3332189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31752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90617" y="458937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4294" y="4586198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30413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45328" y="46320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97197" y="46320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847124" y="33719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97197" y="33435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845043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597197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016672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01436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014363" y="207817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30413" y="458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30413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80954" y="2078179"/>
            <a:ext cx="710025" cy="9111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65671" y="3482800"/>
            <a:ext cx="717677" cy="7389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6066840" y="3473479"/>
            <a:ext cx="912494" cy="661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4786997"/>
            <a:ext cx="962707" cy="561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4926214" y="4697033"/>
            <a:ext cx="717677" cy="7389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97" y="2089726"/>
            <a:ext cx="937487" cy="9374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96" y="3445159"/>
            <a:ext cx="887388" cy="8873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80" y="3445159"/>
            <a:ext cx="758073" cy="75807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4563454"/>
            <a:ext cx="1006067" cy="10060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65" y="4643584"/>
            <a:ext cx="937487" cy="937487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" y="0"/>
            <a:ext cx="983647" cy="991393"/>
          </a:xfrm>
          <a:prstGeom prst="rect">
            <a:avLst/>
          </a:prstGeom>
        </p:spPr>
      </p:pic>
      <p:sp>
        <p:nvSpPr>
          <p:cNvPr id="140" name="Скругленный прямоугольник 139"/>
          <p:cNvSpPr/>
          <p:nvPr/>
        </p:nvSpPr>
        <p:spPr>
          <a:xfrm>
            <a:off x="21435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7215327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279988" y="208527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291973" y="2286076"/>
            <a:ext cx="962707" cy="561108"/>
          </a:xfrm>
          <a:prstGeom prst="rect">
            <a:avLst/>
          </a:prstGeom>
        </p:spPr>
      </p:pic>
      <p:sp>
        <p:nvSpPr>
          <p:cNvPr id="70" name="Овал 69"/>
          <p:cNvSpPr/>
          <p:nvPr/>
        </p:nvSpPr>
        <p:spPr>
          <a:xfrm>
            <a:off x="3521826" y="207817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786702" y="2091872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4820723" y="2188193"/>
            <a:ext cx="912494" cy="661171"/>
          </a:xfrm>
          <a:prstGeom prst="rect">
            <a:avLst/>
          </a:prstGeom>
        </p:spPr>
      </p:pic>
      <p:sp>
        <p:nvSpPr>
          <p:cNvPr id="72" name="Овал 71"/>
          <p:cNvSpPr/>
          <p:nvPr/>
        </p:nvSpPr>
        <p:spPr>
          <a:xfrm>
            <a:off x="6020833" y="207253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284034" y="333732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0353" y="3462064"/>
            <a:ext cx="912494" cy="661171"/>
          </a:xfrm>
          <a:prstGeom prst="rect">
            <a:avLst/>
          </a:prstGeom>
        </p:spPr>
      </p:pic>
      <p:sp>
        <p:nvSpPr>
          <p:cNvPr id="74" name="Овал 73"/>
          <p:cNvSpPr/>
          <p:nvPr/>
        </p:nvSpPr>
        <p:spPr>
          <a:xfrm>
            <a:off x="3552390" y="3371963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75295" y="3414327"/>
            <a:ext cx="776575" cy="799551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77788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018699" y="334142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48241" y="3548844"/>
            <a:ext cx="962707" cy="561108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2282369" y="45842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516156" y="458857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600585" y="4583829"/>
            <a:ext cx="739640" cy="949205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4772887" y="459254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020833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426321" y="207253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9225" y="2139338"/>
            <a:ext cx="841185" cy="84118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8589166" y="206132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9851513" y="20863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37" y="2123780"/>
            <a:ext cx="927420" cy="928675"/>
          </a:xfrm>
          <a:prstGeom prst="rect">
            <a:avLst/>
          </a:prstGeom>
        </p:spPr>
      </p:pic>
      <p:sp>
        <p:nvSpPr>
          <p:cNvPr id="84" name="Овал 83"/>
          <p:cNvSpPr/>
          <p:nvPr/>
        </p:nvSpPr>
        <p:spPr>
          <a:xfrm>
            <a:off x="11015009" y="209187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43041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43" y="3367544"/>
            <a:ext cx="882418" cy="882418"/>
          </a:xfrm>
          <a:prstGeom prst="rect">
            <a:avLst/>
          </a:prstGeom>
        </p:spPr>
      </p:pic>
      <p:sp>
        <p:nvSpPr>
          <p:cNvPr id="86" name="Овал 85"/>
          <p:cNvSpPr/>
          <p:nvPr/>
        </p:nvSpPr>
        <p:spPr>
          <a:xfrm>
            <a:off x="8597197" y="333827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41" y="3378193"/>
            <a:ext cx="938934" cy="834608"/>
          </a:xfrm>
          <a:prstGeom prst="rect">
            <a:avLst/>
          </a:prstGeom>
        </p:spPr>
      </p:pic>
      <p:sp>
        <p:nvSpPr>
          <p:cNvPr id="87" name="Овал 86"/>
          <p:cNvSpPr/>
          <p:nvPr/>
        </p:nvSpPr>
        <p:spPr>
          <a:xfrm>
            <a:off x="9850235" y="337090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1014363" y="333393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02" y="3077814"/>
            <a:ext cx="1537036" cy="1452499"/>
          </a:xfrm>
          <a:prstGeom prst="rect">
            <a:avLst/>
          </a:prstGeom>
        </p:spPr>
      </p:pic>
      <p:sp>
        <p:nvSpPr>
          <p:cNvPr id="89" name="Овал 88"/>
          <p:cNvSpPr/>
          <p:nvPr/>
        </p:nvSpPr>
        <p:spPr>
          <a:xfrm>
            <a:off x="7425853" y="459915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603568" y="462974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85" y="4626747"/>
            <a:ext cx="983647" cy="991393"/>
          </a:xfrm>
          <a:prstGeom prst="rect">
            <a:avLst/>
          </a:prstGeom>
        </p:spPr>
      </p:pic>
      <p:sp>
        <p:nvSpPr>
          <p:cNvPr id="91" name="Овал 90"/>
          <p:cNvSpPr/>
          <p:nvPr/>
        </p:nvSpPr>
        <p:spPr>
          <a:xfrm>
            <a:off x="9838957" y="463097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1007083" y="458570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163603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191130" y="1679259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283223" y="209187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516156" y="207253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779017" y="209387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6016129" y="208633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49161" y="2286076"/>
            <a:ext cx="962707" cy="561108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2284034" y="333145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554959" y="336471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4779438" y="3331459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4842210" y="3325110"/>
            <a:ext cx="739640" cy="949205"/>
          </a:xfrm>
          <a:prstGeom prst="rect">
            <a:avLst/>
          </a:prstGeom>
        </p:spPr>
      </p:pic>
      <p:sp>
        <p:nvSpPr>
          <p:cNvPr id="113" name="Овал 112"/>
          <p:cNvSpPr/>
          <p:nvPr/>
        </p:nvSpPr>
        <p:spPr>
          <a:xfrm>
            <a:off x="6028288" y="333695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2279414" y="458476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20951" y="4708361"/>
            <a:ext cx="912494" cy="661171"/>
          </a:xfrm>
          <a:prstGeom prst="rect">
            <a:avLst/>
          </a:prstGeom>
        </p:spPr>
      </p:pic>
      <p:sp>
        <p:nvSpPr>
          <p:cNvPr id="115" name="Овал 114"/>
          <p:cNvSpPr/>
          <p:nvPr/>
        </p:nvSpPr>
        <p:spPr>
          <a:xfrm>
            <a:off x="3515802" y="459162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776293" y="458619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020468" y="4576962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6145448" y="4634001"/>
            <a:ext cx="755278" cy="777624"/>
          </a:xfrm>
          <a:prstGeom prst="rect">
            <a:avLst/>
          </a:prstGeom>
        </p:spPr>
      </p:pic>
      <p:sp>
        <p:nvSpPr>
          <p:cNvPr id="118" name="Овал 117"/>
          <p:cNvSpPr/>
          <p:nvPr/>
        </p:nvSpPr>
        <p:spPr>
          <a:xfrm>
            <a:off x="7430336" y="207535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78405" y="206432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9834282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1028365" y="208954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2190555"/>
            <a:ext cx="845649" cy="702122"/>
          </a:xfrm>
          <a:prstGeom prst="rect">
            <a:avLst/>
          </a:prstGeom>
        </p:spPr>
      </p:pic>
      <p:sp>
        <p:nvSpPr>
          <p:cNvPr id="122" name="Овал 121"/>
          <p:cNvSpPr/>
          <p:nvPr/>
        </p:nvSpPr>
        <p:spPr>
          <a:xfrm>
            <a:off x="7431968" y="333145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8585302" y="334574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9859222" y="335865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68" y="3353873"/>
            <a:ext cx="935684" cy="935684"/>
          </a:xfrm>
          <a:prstGeom prst="rect">
            <a:avLst/>
          </a:prstGeom>
        </p:spPr>
      </p:pic>
      <p:sp>
        <p:nvSpPr>
          <p:cNvPr id="125" name="Овал 124"/>
          <p:cNvSpPr/>
          <p:nvPr/>
        </p:nvSpPr>
        <p:spPr>
          <a:xfrm>
            <a:off x="11028364" y="333145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422589" y="459162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08" y="4738408"/>
            <a:ext cx="819869" cy="667012"/>
          </a:xfrm>
          <a:prstGeom prst="rect">
            <a:avLst/>
          </a:prstGeom>
        </p:spPr>
      </p:pic>
      <p:sp>
        <p:nvSpPr>
          <p:cNvPr id="127" name="Овал 126"/>
          <p:cNvSpPr/>
          <p:nvPr/>
        </p:nvSpPr>
        <p:spPr>
          <a:xfrm>
            <a:off x="8609318" y="463204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9840332" y="462349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11007082" y="45842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0" y="4331558"/>
            <a:ext cx="1414776" cy="1414776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52" y="280089"/>
            <a:ext cx="6454796" cy="65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42" grpId="0" animBg="1"/>
      <p:bldP spid="14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09A576-1F40-47C8-8BFB-5590F7D488FD}"/>
</file>

<file path=customXml/itemProps2.xml><?xml version="1.0" encoding="utf-8"?>
<ds:datastoreItem xmlns:ds="http://schemas.openxmlformats.org/officeDocument/2006/customXml" ds:itemID="{19AB3C08-67F8-4EAA-96F8-DE6ADE03A232}"/>
</file>

<file path=customXml/itemProps3.xml><?xml version="1.0" encoding="utf-8"?>
<ds:datastoreItem xmlns:ds="http://schemas.openxmlformats.org/officeDocument/2006/customXml" ds:itemID="{112A639E-0A66-4F49-8B69-C558BEE3E972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10</cp:revision>
  <dcterms:created xsi:type="dcterms:W3CDTF">2026-02-22T04:54:55Z</dcterms:created>
  <dcterms:modified xsi:type="dcterms:W3CDTF">2026-02-22T06:26:46Z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