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84B3-C9AA-420C-94E3-D9C89033992E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ABA5-3FF4-4CC9-99C2-5F8C2D69B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64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84B3-C9AA-420C-94E3-D9C89033992E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ABA5-3FF4-4CC9-99C2-5F8C2D69B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316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84B3-C9AA-420C-94E3-D9C89033992E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ABA5-3FF4-4CC9-99C2-5F8C2D69B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8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84B3-C9AA-420C-94E3-D9C89033992E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ABA5-3FF4-4CC9-99C2-5F8C2D69B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565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84B3-C9AA-420C-94E3-D9C89033992E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ABA5-3FF4-4CC9-99C2-5F8C2D69B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890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84B3-C9AA-420C-94E3-D9C89033992E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ABA5-3FF4-4CC9-99C2-5F8C2D69B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50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84B3-C9AA-420C-94E3-D9C89033992E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ABA5-3FF4-4CC9-99C2-5F8C2D69B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663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84B3-C9AA-420C-94E3-D9C89033992E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ABA5-3FF4-4CC9-99C2-5F8C2D69B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011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84B3-C9AA-420C-94E3-D9C89033992E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ABA5-3FF4-4CC9-99C2-5F8C2D69B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265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84B3-C9AA-420C-94E3-D9C89033992E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ABA5-3FF4-4CC9-99C2-5F8C2D69B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171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84B3-C9AA-420C-94E3-D9C89033992E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ABA5-3FF4-4CC9-99C2-5F8C2D69B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756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C84B3-C9AA-420C-94E3-D9C89033992E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6ABA5-3FF4-4CC9-99C2-5F8C2D69B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970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microsoft.com/office/2007/relationships/hdphoto" Target="../media/hdphoto1.wdp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0479"/>
            <a:ext cx="2037521" cy="2037521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143538" y="1671782"/>
            <a:ext cx="4919869" cy="4128654"/>
          </a:xfrm>
          <a:prstGeom prst="roundRect">
            <a:avLst/>
          </a:prstGeom>
          <a:solidFill>
            <a:schemeClr val="bg1">
              <a:alpha val="50000"/>
            </a:schemeClr>
          </a:solidFill>
          <a:ln w="28575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290618" y="2078180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532456" y="2078180"/>
            <a:ext cx="942109" cy="9605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774294" y="2078180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016132" y="2087415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290617" y="3332190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774294" y="3332190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531752" y="4586200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016131" y="4586198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205738" y="1671782"/>
            <a:ext cx="4919869" cy="4128654"/>
          </a:xfrm>
          <a:prstGeom prst="roundRect">
            <a:avLst/>
          </a:prstGeom>
          <a:solidFill>
            <a:schemeClr val="bg1">
              <a:alpha val="50000"/>
            </a:schemeClr>
          </a:solidFill>
          <a:ln w="28575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6016130" y="3332189"/>
            <a:ext cx="942109" cy="9605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3531752" y="3371964"/>
            <a:ext cx="942109" cy="9605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2290617" y="4589371"/>
            <a:ext cx="942109" cy="9605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4774294" y="4586198"/>
            <a:ext cx="942109" cy="9605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7430413" y="2087415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9845328" y="4632037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8597197" y="4632038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9847124" y="3371964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8597197" y="3343563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9845043" y="2085277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8597197" y="2055088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11016672" y="4586197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11014363" y="3332189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11014363" y="2078179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7430413" y="4589371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7430413" y="3335015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167" b="96500" l="1167" r="25167">
                        <a14:backgroundMark x1="16000" y1="69667" x2="15000" y2="71000"/>
                        <a14:backgroundMark x1="23833" y1="85833" x2="23500" y2="8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9" t="64916" r="73839" b="3973"/>
          <a:stretch/>
        </p:blipFill>
        <p:spPr>
          <a:xfrm>
            <a:off x="3580954" y="2078179"/>
            <a:ext cx="710025" cy="911199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67" b="26667" l="1667" r="26000">
                        <a14:backgroundMark x1="16833" y1="25333" x2="17667" y2="2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24" t="3300" r="74714" b="73266"/>
          <a:stretch/>
        </p:blipFill>
        <p:spPr>
          <a:xfrm>
            <a:off x="3665671" y="3482800"/>
            <a:ext cx="717677" cy="738910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67" b="25333" l="37000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06" t="3637" r="31010" b="73333"/>
          <a:stretch/>
        </p:blipFill>
        <p:spPr>
          <a:xfrm>
            <a:off x="6066840" y="3473479"/>
            <a:ext cx="912494" cy="66117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667" b="57167" l="72500" r="97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347" t="41145" b="42155"/>
          <a:stretch/>
        </p:blipFill>
        <p:spPr>
          <a:xfrm rot="5400000">
            <a:off x="2311715" y="4786997"/>
            <a:ext cx="962707" cy="561108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67" b="26667" l="1667" r="26000">
                        <a14:backgroundMark x1="16833" y1="25333" x2="17667" y2="2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24" t="3300" r="74714" b="73266"/>
          <a:stretch/>
        </p:blipFill>
        <p:spPr>
          <a:xfrm>
            <a:off x="4926214" y="4697033"/>
            <a:ext cx="717677" cy="73891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197" y="2089726"/>
            <a:ext cx="937487" cy="93748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296" y="3445159"/>
            <a:ext cx="887388" cy="887388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380" y="3445159"/>
            <a:ext cx="758073" cy="758073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433" y="4563454"/>
            <a:ext cx="1006067" cy="1006067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665" y="4643584"/>
            <a:ext cx="937487" cy="937487"/>
          </a:xfrm>
          <a:prstGeom prst="rect">
            <a:avLst/>
          </a:prstGeom>
        </p:spPr>
      </p:pic>
      <p:sp>
        <p:nvSpPr>
          <p:cNvPr id="68" name="Овал 67"/>
          <p:cNvSpPr/>
          <p:nvPr/>
        </p:nvSpPr>
        <p:spPr>
          <a:xfrm>
            <a:off x="2294947" y="2082622"/>
            <a:ext cx="942109" cy="9605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3527834" y="2069492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4774294" y="2078177"/>
            <a:ext cx="942109" cy="9605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6010896" y="2078176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2290105" y="3335015"/>
            <a:ext cx="942109" cy="9605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3532803" y="3371964"/>
            <a:ext cx="942109" cy="9605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4774294" y="3332189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6026677" y="3340011"/>
            <a:ext cx="942109" cy="9605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2294947" y="4594565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3531492" y="4594565"/>
            <a:ext cx="942109" cy="9605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4774293" y="4591361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6016129" y="4594565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7425237" y="2085277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8602286" y="2055088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9850132" y="2085277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11014361" y="2085277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7425237" y="3332189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/>
          <p:cNvSpPr/>
          <p:nvPr/>
        </p:nvSpPr>
        <p:spPr>
          <a:xfrm>
            <a:off x="8602285" y="3332189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Овал 86"/>
          <p:cNvSpPr/>
          <p:nvPr/>
        </p:nvSpPr>
        <p:spPr>
          <a:xfrm>
            <a:off x="9845043" y="3359371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11014360" y="3338963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/>
          <p:cNvSpPr/>
          <p:nvPr/>
        </p:nvSpPr>
        <p:spPr>
          <a:xfrm>
            <a:off x="7432382" y="4581924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/>
          <p:cNvSpPr/>
          <p:nvPr/>
        </p:nvSpPr>
        <p:spPr>
          <a:xfrm>
            <a:off x="8603600" y="4643583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Овал 90"/>
          <p:cNvSpPr/>
          <p:nvPr/>
        </p:nvSpPr>
        <p:spPr>
          <a:xfrm>
            <a:off x="9845670" y="4643584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Овал 91"/>
          <p:cNvSpPr/>
          <p:nvPr/>
        </p:nvSpPr>
        <p:spPr>
          <a:xfrm>
            <a:off x="11014359" y="4585875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3" name="Рисунок 9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167" b="96500" l="1167" r="25167">
                        <a14:backgroundMark x1="16000" y1="69667" x2="15000" y2="71000"/>
                        <a14:backgroundMark x1="23833" y1="85833" x2="23500" y2="8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9" t="64916" r="73839" b="3973"/>
          <a:stretch/>
        </p:blipFill>
        <p:spPr>
          <a:xfrm>
            <a:off x="3592921" y="4570695"/>
            <a:ext cx="739640" cy="949205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667" b="57167" l="72500" r="97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347" t="41145" b="42155"/>
          <a:stretch/>
        </p:blipFill>
        <p:spPr>
          <a:xfrm rot="5400000">
            <a:off x="2311715" y="2303230"/>
            <a:ext cx="962707" cy="561108"/>
          </a:xfrm>
          <a:prstGeom prst="rect">
            <a:avLst/>
          </a:prstGeom>
        </p:spPr>
      </p:pic>
      <p:pic>
        <p:nvPicPr>
          <p:cNvPr id="95" name="Рисунок 9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667" b="57167" l="72500" r="97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347" t="41145" b="42155"/>
          <a:stretch/>
        </p:blipFill>
        <p:spPr>
          <a:xfrm rot="5400000">
            <a:off x="6066670" y="3557253"/>
            <a:ext cx="962707" cy="561108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67" b="25333" l="37000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06" t="3637" r="31010" b="73333"/>
          <a:stretch/>
        </p:blipFill>
        <p:spPr>
          <a:xfrm>
            <a:off x="2323445" y="3434758"/>
            <a:ext cx="912494" cy="661171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67" b="25333" l="37000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06" t="3637" r="31010" b="73333"/>
          <a:stretch/>
        </p:blipFill>
        <p:spPr>
          <a:xfrm>
            <a:off x="4830135" y="2209923"/>
            <a:ext cx="912494" cy="661171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67" b="26667" l="1667" r="26000">
                        <a14:backgroundMark x1="16833" y1="25333" x2="17667" y2="2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24" t="3300" r="74714" b="73266"/>
          <a:stretch/>
        </p:blipFill>
        <p:spPr>
          <a:xfrm>
            <a:off x="3636221" y="3412704"/>
            <a:ext cx="776575" cy="799551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508487" y="2172179"/>
            <a:ext cx="841185" cy="841185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910" y="2107066"/>
            <a:ext cx="927420" cy="928675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209" y="3371270"/>
            <a:ext cx="882418" cy="882418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067" y="3378024"/>
            <a:ext cx="938934" cy="834608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895" y="3093004"/>
            <a:ext cx="1537036" cy="1452499"/>
          </a:xfrm>
          <a:prstGeom prst="rect">
            <a:avLst/>
          </a:prstGeom>
        </p:spPr>
      </p:pic>
      <p:pic>
        <p:nvPicPr>
          <p:cNvPr id="104" name="Рисунок 10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166" y="4628177"/>
            <a:ext cx="983647" cy="991393"/>
          </a:xfrm>
          <a:prstGeom prst="rect">
            <a:avLst/>
          </a:prstGeom>
        </p:spPr>
      </p:pic>
      <p:sp>
        <p:nvSpPr>
          <p:cNvPr id="106" name="Овал 105"/>
          <p:cNvSpPr/>
          <p:nvPr/>
        </p:nvSpPr>
        <p:spPr>
          <a:xfrm>
            <a:off x="2293236" y="2075009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Овал 106"/>
          <p:cNvSpPr/>
          <p:nvPr/>
        </p:nvSpPr>
        <p:spPr>
          <a:xfrm>
            <a:off x="3526078" y="2069491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Овал 107"/>
          <p:cNvSpPr/>
          <p:nvPr/>
        </p:nvSpPr>
        <p:spPr>
          <a:xfrm>
            <a:off x="4777668" y="2066630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/>
          <p:cNvSpPr/>
          <p:nvPr/>
        </p:nvSpPr>
        <p:spPr>
          <a:xfrm>
            <a:off x="6015753" y="2073995"/>
            <a:ext cx="942109" cy="9605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Овал 109"/>
          <p:cNvSpPr/>
          <p:nvPr/>
        </p:nvSpPr>
        <p:spPr>
          <a:xfrm>
            <a:off x="2283906" y="3330074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Овал 110"/>
          <p:cNvSpPr/>
          <p:nvPr/>
        </p:nvSpPr>
        <p:spPr>
          <a:xfrm>
            <a:off x="3531547" y="3365243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Овал 111"/>
          <p:cNvSpPr/>
          <p:nvPr/>
        </p:nvSpPr>
        <p:spPr>
          <a:xfrm>
            <a:off x="4777507" y="3330074"/>
            <a:ext cx="942109" cy="9605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Овал 112"/>
          <p:cNvSpPr/>
          <p:nvPr/>
        </p:nvSpPr>
        <p:spPr>
          <a:xfrm>
            <a:off x="6018441" y="3335015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Овал 113"/>
          <p:cNvSpPr/>
          <p:nvPr/>
        </p:nvSpPr>
        <p:spPr>
          <a:xfrm>
            <a:off x="2293709" y="4577526"/>
            <a:ext cx="942109" cy="9605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Овал 114"/>
          <p:cNvSpPr/>
          <p:nvPr/>
        </p:nvSpPr>
        <p:spPr>
          <a:xfrm>
            <a:off x="3526077" y="4591658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Овал 115"/>
          <p:cNvSpPr/>
          <p:nvPr/>
        </p:nvSpPr>
        <p:spPr>
          <a:xfrm>
            <a:off x="4777386" y="4586197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Овал 116"/>
          <p:cNvSpPr/>
          <p:nvPr/>
        </p:nvSpPr>
        <p:spPr>
          <a:xfrm>
            <a:off x="6010896" y="4590384"/>
            <a:ext cx="942109" cy="9605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Овал 117"/>
          <p:cNvSpPr/>
          <p:nvPr/>
        </p:nvSpPr>
        <p:spPr>
          <a:xfrm>
            <a:off x="7425236" y="2073995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Овал 118"/>
          <p:cNvSpPr/>
          <p:nvPr/>
        </p:nvSpPr>
        <p:spPr>
          <a:xfrm>
            <a:off x="8589316" y="2049951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Овал 119"/>
          <p:cNvSpPr/>
          <p:nvPr/>
        </p:nvSpPr>
        <p:spPr>
          <a:xfrm>
            <a:off x="9849665" y="2082622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Овал 120"/>
          <p:cNvSpPr/>
          <p:nvPr/>
        </p:nvSpPr>
        <p:spPr>
          <a:xfrm>
            <a:off x="11004183" y="2088664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Овал 121"/>
          <p:cNvSpPr/>
          <p:nvPr/>
        </p:nvSpPr>
        <p:spPr>
          <a:xfrm>
            <a:off x="7427872" y="3320907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Овал 122"/>
          <p:cNvSpPr/>
          <p:nvPr/>
        </p:nvSpPr>
        <p:spPr>
          <a:xfrm>
            <a:off x="8596913" y="3334565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Овал 123"/>
          <p:cNvSpPr/>
          <p:nvPr/>
        </p:nvSpPr>
        <p:spPr>
          <a:xfrm>
            <a:off x="9849665" y="3357515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Овал 124"/>
          <p:cNvSpPr/>
          <p:nvPr/>
        </p:nvSpPr>
        <p:spPr>
          <a:xfrm>
            <a:off x="11009080" y="3335971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Овал 125"/>
          <p:cNvSpPr/>
          <p:nvPr/>
        </p:nvSpPr>
        <p:spPr>
          <a:xfrm>
            <a:off x="7430069" y="4577526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Овал 126"/>
          <p:cNvSpPr/>
          <p:nvPr/>
        </p:nvSpPr>
        <p:spPr>
          <a:xfrm>
            <a:off x="8596912" y="4645822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Овал 127"/>
          <p:cNvSpPr/>
          <p:nvPr/>
        </p:nvSpPr>
        <p:spPr>
          <a:xfrm>
            <a:off x="9849006" y="4643583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Овал 128"/>
          <p:cNvSpPr/>
          <p:nvPr/>
        </p:nvSpPr>
        <p:spPr>
          <a:xfrm>
            <a:off x="11009810" y="4592647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0" name="Рисунок 12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167" b="96500" l="1167" r="25167">
                        <a14:backgroundMark x1="16000" y1="69667" x2="15000" y2="71000"/>
                        <a14:backgroundMark x1="23833" y1="85833" x2="23500" y2="8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9" t="64916" r="73839" b="3973"/>
          <a:stretch/>
        </p:blipFill>
        <p:spPr>
          <a:xfrm>
            <a:off x="4811063" y="3317109"/>
            <a:ext cx="739640" cy="949205"/>
          </a:xfrm>
          <a:prstGeom prst="rect">
            <a:avLst/>
          </a:prstGeom>
        </p:spPr>
      </p:pic>
      <p:pic>
        <p:nvPicPr>
          <p:cNvPr id="131" name="Рисунок 13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67" b="26667" l="1667" r="26000">
                        <a14:backgroundMark x1="16833" y1="25333" x2="17667" y2="2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24" t="3300" r="74714" b="73266"/>
          <a:stretch/>
        </p:blipFill>
        <p:spPr>
          <a:xfrm>
            <a:off x="6145448" y="4669005"/>
            <a:ext cx="755278" cy="777624"/>
          </a:xfrm>
          <a:prstGeom prst="rect">
            <a:avLst/>
          </a:prstGeom>
        </p:spPr>
      </p:pic>
      <p:pic>
        <p:nvPicPr>
          <p:cNvPr id="132" name="Рисунок 131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667" b="57167" l="72500" r="97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347" t="41145" b="42155"/>
          <a:stretch/>
        </p:blipFill>
        <p:spPr>
          <a:xfrm rot="5400000">
            <a:off x="6021043" y="2290965"/>
            <a:ext cx="962707" cy="561108"/>
          </a:xfrm>
          <a:prstGeom prst="rect">
            <a:avLst/>
          </a:prstGeom>
        </p:spPr>
      </p:pic>
      <p:pic>
        <p:nvPicPr>
          <p:cNvPr id="133" name="Рисунок 13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67" b="25333" l="37000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06" t="3637" r="31010" b="73333"/>
          <a:stretch/>
        </p:blipFill>
        <p:spPr>
          <a:xfrm>
            <a:off x="2327005" y="4701497"/>
            <a:ext cx="912494" cy="661171"/>
          </a:xfrm>
          <a:prstGeom prst="rect">
            <a:avLst/>
          </a:prstGeom>
        </p:spPr>
      </p:pic>
      <p:pic>
        <p:nvPicPr>
          <p:cNvPr id="134" name="Рисунок 1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4541" y="2168972"/>
            <a:ext cx="845649" cy="702122"/>
          </a:xfrm>
          <a:prstGeom prst="rect">
            <a:avLst/>
          </a:prstGeom>
        </p:spPr>
      </p:pic>
      <p:pic>
        <p:nvPicPr>
          <p:cNvPr id="135" name="Рисунок 13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255" y="3371963"/>
            <a:ext cx="935684" cy="935684"/>
          </a:xfrm>
          <a:prstGeom prst="rect">
            <a:avLst/>
          </a:prstGeom>
        </p:spPr>
      </p:pic>
      <p:pic>
        <p:nvPicPr>
          <p:cNvPr id="136" name="Рисунок 13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846" y="4711791"/>
            <a:ext cx="819869" cy="667012"/>
          </a:xfrm>
          <a:prstGeom prst="rect">
            <a:avLst/>
          </a:prstGeom>
        </p:spPr>
      </p:pic>
      <p:pic>
        <p:nvPicPr>
          <p:cNvPr id="137" name="Рисунок 136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024" y="4352807"/>
            <a:ext cx="1414776" cy="1414776"/>
          </a:xfrm>
          <a:prstGeom prst="rect">
            <a:avLst/>
          </a:prstGeom>
        </p:spPr>
      </p:pic>
      <p:pic>
        <p:nvPicPr>
          <p:cNvPr id="138" name="Рисунок 13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3" y="0"/>
            <a:ext cx="983647" cy="991393"/>
          </a:xfrm>
          <a:prstGeom prst="rect">
            <a:avLst/>
          </a:prstGeom>
        </p:spPr>
      </p:pic>
      <p:pic>
        <p:nvPicPr>
          <p:cNvPr id="139" name="Рисунок 138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940" y="2122805"/>
            <a:ext cx="3483324" cy="354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06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</p:childTnLst>
        </p:cTn>
      </p:par>
    </p:tnLst>
    <p:bldLst>
      <p:bldP spid="68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B728322A-E16C-45E4-B38D-8D62064CCCA9}"/>
</file>

<file path=customXml/itemProps2.xml><?xml version="1.0" encoding="utf-8"?>
<ds:datastoreItem xmlns:ds="http://schemas.openxmlformats.org/officeDocument/2006/customXml" ds:itemID="{33C77FD4-DA6D-4A49-808A-11FD3EAA24C2}"/>
</file>

<file path=customXml/itemProps3.xml><?xml version="1.0" encoding="utf-8"?>
<ds:datastoreItem xmlns:ds="http://schemas.openxmlformats.org/officeDocument/2006/customXml" ds:itemID="{6EF91655-E9E3-4D28-8E22-726D6468CBB2}"/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маркет</dc:creator>
  <cp:lastModifiedBy>маркет</cp:lastModifiedBy>
  <cp:revision>8</cp:revision>
  <dcterms:created xsi:type="dcterms:W3CDTF">2026-02-22T04:54:55Z</dcterms:created>
  <dcterms:modified xsi:type="dcterms:W3CDTF">2026-02-22T06:08:30Z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