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9"/>
            <a:ext cx="2037521" cy="20375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90618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32456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4294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6132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90617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74294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31752" y="458620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6131" y="458619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57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6130" y="333218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31752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90617" y="45893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4294" y="458619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30413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45328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97197" y="46320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847124" y="33719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97197" y="33435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845043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97197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016672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01436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014363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30413" y="458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30413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0954" y="2078179"/>
            <a:ext cx="710025" cy="9111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65671" y="3482800"/>
            <a:ext cx="717677" cy="7389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6066840" y="3473479"/>
            <a:ext cx="912494" cy="661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4786997"/>
            <a:ext cx="962707" cy="561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26214" y="4697033"/>
            <a:ext cx="717677" cy="7389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7" y="2089726"/>
            <a:ext cx="937487" cy="9374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96" y="3445159"/>
            <a:ext cx="887388" cy="8873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80" y="3445159"/>
            <a:ext cx="758073" cy="7580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63454"/>
            <a:ext cx="1006067" cy="1006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5" y="4643584"/>
            <a:ext cx="937487" cy="937487"/>
          </a:xfrm>
          <a:prstGeom prst="rect">
            <a:avLst/>
          </a:prstGeom>
        </p:spPr>
      </p:pic>
      <p:sp>
        <p:nvSpPr>
          <p:cNvPr id="68" name="Овал 67"/>
          <p:cNvSpPr/>
          <p:nvPr/>
        </p:nvSpPr>
        <p:spPr>
          <a:xfrm>
            <a:off x="2294947" y="2082622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527834" y="206949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774294" y="207817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010896" y="20781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90105" y="333501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32803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774294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026677" y="334001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294947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31492" y="459456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774293" y="459136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16129" y="459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425237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602286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50132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1014361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425237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602285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845043" y="335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1014360" y="33389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433802" y="459049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603600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9845670" y="464358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1014359" y="458587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92921" y="4570695"/>
            <a:ext cx="739640" cy="949205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2303230"/>
            <a:ext cx="962707" cy="56110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66670" y="3557253"/>
            <a:ext cx="962707" cy="56110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3445" y="3434758"/>
            <a:ext cx="912494" cy="66117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4830135" y="2209923"/>
            <a:ext cx="912494" cy="66117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36221" y="3412704"/>
            <a:ext cx="776575" cy="79955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8487" y="2172179"/>
            <a:ext cx="841185" cy="8411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10" y="2107066"/>
            <a:ext cx="927420" cy="92867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9" y="3371270"/>
            <a:ext cx="882418" cy="88241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67" y="3378024"/>
            <a:ext cx="938934" cy="83460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95" y="3093004"/>
            <a:ext cx="1537036" cy="145249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66" y="4628177"/>
            <a:ext cx="983647" cy="991393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2293236" y="207500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526078" y="206949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777668" y="206663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015753" y="2073995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2283906" y="333007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531547" y="336524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4777507" y="333007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018441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293709" y="4577526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526077" y="459165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777386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010896" y="459038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425236" y="207399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89316" y="204995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9849665" y="20826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1004183" y="20886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7427872" y="332090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596913" y="333456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9849665" y="33575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11009080" y="33359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437003" y="458672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8596912" y="464582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9849006" y="464358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1009810" y="459264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4811063" y="3317109"/>
            <a:ext cx="739640" cy="94920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6145448" y="4669005"/>
            <a:ext cx="755278" cy="777624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21043" y="2290965"/>
            <a:ext cx="962707" cy="56110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7005" y="4701497"/>
            <a:ext cx="912494" cy="66117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41" y="2168972"/>
            <a:ext cx="845649" cy="70212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55" y="3371963"/>
            <a:ext cx="935684" cy="93568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58" y="4724311"/>
            <a:ext cx="819869" cy="667012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24" y="4352807"/>
            <a:ext cx="1414776" cy="1414776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" y="0"/>
            <a:ext cx="983647" cy="991393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30" y="-57037"/>
            <a:ext cx="672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62AAA4B-88AD-44C7-9387-8010AA87C200}"/>
</file>

<file path=customXml/itemProps2.xml><?xml version="1.0" encoding="utf-8"?>
<ds:datastoreItem xmlns:ds="http://schemas.openxmlformats.org/officeDocument/2006/customXml" ds:itemID="{C6AF7F57-BE8E-4E2B-9B59-D2EB521858A2}"/>
</file>

<file path=customXml/itemProps3.xml><?xml version="1.0" encoding="utf-8"?>
<ds:datastoreItem xmlns:ds="http://schemas.openxmlformats.org/officeDocument/2006/customXml" ds:itemID="{2252B519-6FE1-4F4E-B2E5-39718CB18296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2026-02-22T04:54:55Z</dcterms:created>
  <dcterms:modified xsi:type="dcterms:W3CDTF">2026-02-22T06:01:14Z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