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1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56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89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50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6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01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6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7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75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97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0479"/>
            <a:ext cx="2037521" cy="203752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143538" y="1671782"/>
            <a:ext cx="4919869" cy="4128654"/>
          </a:xfrm>
          <a:prstGeom prst="round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90618" y="2078180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532456" y="2078180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74294" y="2078180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016132" y="208741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290617" y="3332190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774294" y="3332190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531752" y="4586200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016131" y="4586198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205738" y="1671782"/>
            <a:ext cx="4919869" cy="4128654"/>
          </a:xfrm>
          <a:prstGeom prst="round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016130" y="3332189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531752" y="3371964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290617" y="4589371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74294" y="4586198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430413" y="208741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9845328" y="463203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597197" y="4632038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9847124" y="3371964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597197" y="3343563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9845043" y="208527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597197" y="2055088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1016672" y="458619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1014363" y="333218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1014363" y="207817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430413" y="4589371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430413" y="333501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167" b="96500" l="1167" r="25167">
                        <a14:backgroundMark x1="16000" y1="69667" x2="15000" y2="71000"/>
                        <a14:backgroundMark x1="23833" y1="85833" x2="23500" y2="8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9" t="64916" r="73839" b="3973"/>
          <a:stretch/>
        </p:blipFill>
        <p:spPr>
          <a:xfrm>
            <a:off x="3580954" y="2078179"/>
            <a:ext cx="710025" cy="91119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7" b="26667" l="1667" r="26000">
                        <a14:backgroundMark x1="16833" y1="25333" x2="17667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4" t="3300" r="74714" b="73266"/>
          <a:stretch/>
        </p:blipFill>
        <p:spPr>
          <a:xfrm>
            <a:off x="3665671" y="3482800"/>
            <a:ext cx="717677" cy="73891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67" b="25333" l="37000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3637" r="31010" b="73333"/>
          <a:stretch/>
        </p:blipFill>
        <p:spPr>
          <a:xfrm>
            <a:off x="6066840" y="3473479"/>
            <a:ext cx="912494" cy="66117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67" b="57167" l="72500" r="97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47" t="41145" b="42155"/>
          <a:stretch/>
        </p:blipFill>
        <p:spPr>
          <a:xfrm rot="5400000">
            <a:off x="2311715" y="4786997"/>
            <a:ext cx="962707" cy="56110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7" b="26667" l="1667" r="26000">
                        <a14:backgroundMark x1="16833" y1="25333" x2="17667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4" t="3300" r="74714" b="73266"/>
          <a:stretch/>
        </p:blipFill>
        <p:spPr>
          <a:xfrm>
            <a:off x="4926214" y="4697033"/>
            <a:ext cx="717677" cy="73891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197" y="2089726"/>
            <a:ext cx="937487" cy="93748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296" y="3445159"/>
            <a:ext cx="887388" cy="88738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380" y="3445159"/>
            <a:ext cx="758073" cy="75807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33" y="4563454"/>
            <a:ext cx="1006067" cy="100606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665" y="4643584"/>
            <a:ext cx="937487" cy="937487"/>
          </a:xfrm>
          <a:prstGeom prst="rect">
            <a:avLst/>
          </a:prstGeom>
        </p:spPr>
      </p:pic>
      <p:sp>
        <p:nvSpPr>
          <p:cNvPr id="68" name="Овал 67"/>
          <p:cNvSpPr/>
          <p:nvPr/>
        </p:nvSpPr>
        <p:spPr>
          <a:xfrm>
            <a:off x="2294947" y="2082622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3527834" y="2069492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4774294" y="2078177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010896" y="2078176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290105" y="3335015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532803" y="3371964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4774294" y="333218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026677" y="3340011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2294947" y="459456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3531492" y="4594565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4774293" y="4591361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016129" y="459456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7425237" y="208527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8602286" y="2055088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9850132" y="208527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11014361" y="208527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7425237" y="333218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8602285" y="333218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9845043" y="3359371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1014360" y="3338963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7433802" y="4590494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8603600" y="4643583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9845670" y="4643584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11014359" y="458587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167" b="96500" l="1167" r="25167">
                        <a14:backgroundMark x1="16000" y1="69667" x2="15000" y2="71000"/>
                        <a14:backgroundMark x1="23833" y1="85833" x2="23500" y2="8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9" t="64916" r="73839" b="3973"/>
          <a:stretch/>
        </p:blipFill>
        <p:spPr>
          <a:xfrm>
            <a:off x="3592921" y="4570695"/>
            <a:ext cx="739640" cy="949205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67" b="57167" l="72500" r="97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47" t="41145" b="42155"/>
          <a:stretch/>
        </p:blipFill>
        <p:spPr>
          <a:xfrm rot="5400000">
            <a:off x="2311715" y="2303230"/>
            <a:ext cx="962707" cy="561108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67" b="57167" l="72500" r="97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47" t="41145" b="42155"/>
          <a:stretch/>
        </p:blipFill>
        <p:spPr>
          <a:xfrm rot="5400000">
            <a:off x="6066670" y="3557253"/>
            <a:ext cx="962707" cy="561108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67" b="25333" l="37000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3637" r="31010" b="73333"/>
          <a:stretch/>
        </p:blipFill>
        <p:spPr>
          <a:xfrm>
            <a:off x="2323445" y="3434758"/>
            <a:ext cx="912494" cy="661171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67" b="25333" l="37000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3637" r="31010" b="73333"/>
          <a:stretch/>
        </p:blipFill>
        <p:spPr>
          <a:xfrm>
            <a:off x="4830135" y="2209923"/>
            <a:ext cx="912494" cy="661171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7" b="26667" l="1667" r="26000">
                        <a14:backgroundMark x1="16833" y1="25333" x2="17667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4" t="3300" r="74714" b="73266"/>
          <a:stretch/>
        </p:blipFill>
        <p:spPr>
          <a:xfrm>
            <a:off x="3636221" y="3412704"/>
            <a:ext cx="776575" cy="799551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508487" y="2172179"/>
            <a:ext cx="841185" cy="841185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910" y="2107066"/>
            <a:ext cx="927420" cy="928675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09" y="3371270"/>
            <a:ext cx="882418" cy="882418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067" y="3378024"/>
            <a:ext cx="938934" cy="834608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895" y="3093004"/>
            <a:ext cx="1537036" cy="1452499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166" y="4628177"/>
            <a:ext cx="983647" cy="991393"/>
          </a:xfrm>
          <a:prstGeom prst="rect">
            <a:avLst/>
          </a:prstGeom>
        </p:spPr>
      </p:pic>
      <p:sp>
        <p:nvSpPr>
          <p:cNvPr id="106" name="Овал 105"/>
          <p:cNvSpPr/>
          <p:nvPr/>
        </p:nvSpPr>
        <p:spPr>
          <a:xfrm>
            <a:off x="2293236" y="207500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3526078" y="2069491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4777668" y="2066630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6015753" y="2073995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2283906" y="3330074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3531547" y="3365243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4777507" y="3330074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6018441" y="333501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2293709" y="4577526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3526077" y="4591658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4777386" y="458619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6010896" y="4590384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7425236" y="207399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8589316" y="2049951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9849665" y="2082622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11004183" y="2088664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7427872" y="332090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8596913" y="333456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9849665" y="335751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11009080" y="3335971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7437003" y="4586724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8596912" y="4645822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9849006" y="4643583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11009810" y="459264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0" name="Рисунок 12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167" b="96500" l="1167" r="25167">
                        <a14:backgroundMark x1="16000" y1="69667" x2="15000" y2="71000"/>
                        <a14:backgroundMark x1="23833" y1="85833" x2="23500" y2="8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9" t="64916" r="73839" b="3973"/>
          <a:stretch/>
        </p:blipFill>
        <p:spPr>
          <a:xfrm>
            <a:off x="4811063" y="3317109"/>
            <a:ext cx="739640" cy="949205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7" b="26667" l="1667" r="26000">
                        <a14:backgroundMark x1="16833" y1="25333" x2="17667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4" t="3300" r="74714" b="73266"/>
          <a:stretch/>
        </p:blipFill>
        <p:spPr>
          <a:xfrm>
            <a:off x="6145448" y="4669005"/>
            <a:ext cx="755278" cy="777624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67" b="57167" l="72500" r="97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47" t="41145" b="42155"/>
          <a:stretch/>
        </p:blipFill>
        <p:spPr>
          <a:xfrm rot="5400000">
            <a:off x="6021043" y="2290965"/>
            <a:ext cx="962707" cy="561108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67" b="25333" l="37000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3637" r="31010" b="73333"/>
          <a:stretch/>
        </p:blipFill>
        <p:spPr>
          <a:xfrm>
            <a:off x="2327005" y="4701497"/>
            <a:ext cx="912494" cy="661171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541" y="2168972"/>
            <a:ext cx="845649" cy="702122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255" y="3371963"/>
            <a:ext cx="935684" cy="935684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758" y="4724311"/>
            <a:ext cx="819869" cy="667012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024" y="4352807"/>
            <a:ext cx="1414776" cy="1414776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" y="0"/>
            <a:ext cx="983647" cy="991393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830" y="-57037"/>
            <a:ext cx="6729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F4C111C-5E7B-4BD5-8E89-491FD945056A}"/>
</file>

<file path=customXml/itemProps2.xml><?xml version="1.0" encoding="utf-8"?>
<ds:datastoreItem xmlns:ds="http://schemas.openxmlformats.org/officeDocument/2006/customXml" ds:itemID="{549CC806-5D96-4D07-A036-81DF79590BB4}"/>
</file>

<file path=customXml/itemProps3.xml><?xml version="1.0" encoding="utf-8"?>
<ds:datastoreItem xmlns:ds="http://schemas.openxmlformats.org/officeDocument/2006/customXml" ds:itemID="{FB960E39-9D10-457E-BF93-AD8C7C68FB41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7</cp:revision>
  <dcterms:created xsi:type="dcterms:W3CDTF">2026-02-22T04:54:55Z</dcterms:created>
  <dcterms:modified xsi:type="dcterms:W3CDTF">2026-02-22T06:01:14Z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