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DF907-6C9D-8590-323D-7D1859574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D55112-08EA-1DDB-E17A-572D8EBBC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FD8AFF-56A1-200B-2FDC-385D9DDBA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BCB68C-76B9-0065-5550-7448DA7EF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423D22-B5BB-DE7B-12EC-18AFBA78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78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1746F-1104-56DA-54C4-14FEEF045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CCBCE4-6FA4-DD8D-315E-92171C652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4687DF-2A74-E4DD-0FFD-394B53458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57FB3A-8AC4-205F-65A3-BAB3F78B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612E5-47F6-16F5-0763-1AD975C62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6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255B3D6-611A-A6AA-D3AB-BD9EF423DE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D47C52-FA97-F040-C40F-DA609330B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C1619-D8EF-678C-5AC2-DCDC2B869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90BFA3-E161-558F-6328-137A35767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AE5B1B-8524-DB7B-F242-5C6022079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A9083-266C-E41D-35BE-E9F432A0A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C7EDF8-7E4B-2E61-F09D-9D6C8A94C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709933-71C2-9A51-75BE-E9656FE0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280082-760A-E38E-D20F-AB357FCDD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B6AB93-0A50-247E-6152-B86C8AC6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38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4DAFA-2844-9891-A218-1DE394B13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58041-E281-7297-0923-8A6616F2E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A95958-0465-0C60-20B5-48CFC6D5A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BC8BF6-9465-ADCB-F6E7-940D71C71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B50BF8-C8B7-0F33-6CF8-E46A72ACF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75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6B6EF-3860-B65F-E0F6-EDC94F37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E250BE-35A0-5DA6-18D8-8AF6FB632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A785CB-15D4-3E8F-B36C-F881AB68A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7D201F-0F34-AED7-FD95-2FEE7E370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DCCF1A-8934-7D07-C521-CE7396083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7FF505-6CBF-5758-20D6-A673303F5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80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85502-CAFC-8A12-89C3-A91A108D8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FEBE12-C082-218A-0B30-A976B4C6F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FE5C19-0F27-1731-0E0D-4C98AB322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96CAE2-FB17-3024-06F6-C484FD75E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0CD42AE-BE15-5E9F-2C23-A460EB738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1F2DD0-3DC8-8BB7-3418-8DF61605D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FD47CE6-A505-18E2-19C8-B3EBA661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F48BFF-BF10-17E9-2126-8480529F4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69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5C274-2244-B5C8-68DA-84B1A40D9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12D148-6A15-1B6D-D775-ED01CA685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BE537D-F960-2175-4A5D-59CC0EAFB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688E9C-AED9-FFD5-4408-28DBA683D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16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F1E6A5E-A914-2148-85F9-7D3727E2C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65A970-C2CB-0CF0-92E1-6091815BA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1ACE75-2191-8203-58AC-9DB63EA1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84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95830-8539-1251-06CF-00DA0301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7E97D2-1F7C-05DF-4A1B-4520AD625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EAB953-A474-FEC9-456C-24D6025B5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C50618-D7CA-9931-7872-D751C2733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9761BF-4DF1-A81E-F0B3-77F3D2307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E1A55B-3D1E-3107-DCC2-A9DD45C87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38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91D04-E617-B145-836D-F40744ABD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6B5494-33E8-762D-B571-A9D12B42DF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E70549-7F81-1C1E-DE49-ED1D0B59D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7B2413-5F68-8105-1E89-F94A1476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765F49-5717-994F-0B91-17492AA7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46C0D7-7244-3DD4-A04B-D7AF31616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253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E06CB-A722-30D3-B4CA-BDB608C6D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0FFF1F-229F-E7CD-5174-FBE2ADB37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14831C-4694-8B37-B391-3BE522F939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21273-C162-4317-8D52-E7C6831190F1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E5C1F3-8C60-C02E-B12E-3B32E88D1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D18D76-6B78-3BFE-EA25-7F5031326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49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18" Type="http://schemas.openxmlformats.org/officeDocument/2006/relationships/image" Target="../media/image16.png"/><Relationship Id="rId3" Type="http://schemas.openxmlformats.org/officeDocument/2006/relationships/image" Target="../media/image2.jpeg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6584A-C75B-45A3-C8B0-670FDEE00B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298DB5-0EA5-3298-E3E3-4BFEB3EF32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788787-3721-63A4-AECC-22C6A82B3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9668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579988-E773-EB13-ADA8-A14E308A29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7"/>
          <a:stretch/>
        </p:blipFill>
        <p:spPr>
          <a:xfrm>
            <a:off x="5615142" y="877041"/>
            <a:ext cx="4256778" cy="5320559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CCF8768F-F284-3817-1781-61C7F61D0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68E1CCB-58BC-BC30-249F-16A016438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17" y="146918"/>
            <a:ext cx="1079086" cy="97544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572BBF5-AA0C-671B-9346-2F592886D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28" y="2867655"/>
            <a:ext cx="3715327" cy="37153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188004-06AB-2F56-684C-57CA0B7281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90688">
            <a:off x="7300857" y="2170043"/>
            <a:ext cx="1261533" cy="12615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B06F61-B470-C122-AAA0-C4D7554B44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68" y="4488967"/>
            <a:ext cx="1879599" cy="18795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39BC5F-7299-01B3-1147-8F4C5E7517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4631" y="3284387"/>
            <a:ext cx="2070773" cy="23152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DD3227A-A49D-90EC-BF8C-C26DF6CBBC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874" y="3621687"/>
            <a:ext cx="1899650" cy="189965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4D538A-9FF1-4A61-DA45-35BF1CDBAD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328028">
            <a:off x="5693098" y="2178186"/>
            <a:ext cx="1161800" cy="117911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B706164-596E-B56D-E080-2806287BC6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46" b="89865" l="7819" r="91216">
                        <a14:foregroundMark x1="53282" y1="73359" x2="59556" y2="78764"/>
                        <a14:foregroundMark x1="9942" y1="38803" x2="7915" y2="56853"/>
                        <a14:foregroundMark x1="48359" y1="75386" x2="61583" y2="77317"/>
                        <a14:foregroundMark x1="51351" y1="73842" x2="81564" y2="59653"/>
                        <a14:foregroundMark x1="81564" y1="59653" x2="91216" y2="40734"/>
                        <a14:foregroundMark x1="54247" y1="75869" x2="60039" y2="74324"/>
                        <a14:backgroundMark x1="43533" y1="45174" x2="54247" y2="43147"/>
                        <a14:backgroundMark x1="41602" y1="47587" x2="54730" y2="38803"/>
                        <a14:backgroundMark x1="36197" y1="41699" x2="60618" y2="42664"/>
                        <a14:backgroundMark x1="25483" y1="50483" x2="58108" y2="48552"/>
                        <a14:backgroundMark x1="58108" y1="48552" x2="59556" y2="48552"/>
                        <a14:backgroundMark x1="39672" y1="39768" x2="60618" y2="38320"/>
                        <a14:backgroundMark x1="66409" y1="45174" x2="75193" y2="45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383" y="4416871"/>
            <a:ext cx="945186" cy="9451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5074796-7A04-FF41-709F-ABBF39A285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359" y="3119307"/>
            <a:ext cx="2503909" cy="250390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FFB40D1-3C73-ACB8-1A56-0E45B21D828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0410" y="3431582"/>
            <a:ext cx="2154720" cy="212008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00905F4-DE9A-2719-9694-91467165E49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47" y="4706375"/>
            <a:ext cx="2748197" cy="196299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BFA333E-A372-10C7-CADE-BD20524F45C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9237" y="4253555"/>
            <a:ext cx="2089993" cy="20899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8BE40B-F356-AEC4-6B6E-B7B26EDC82F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994" b="91483" l="7336" r="93436">
                        <a14:foregroundMark x1="13514" y1="10095" x2="13514" y2="10095"/>
                        <a14:foregroundMark x1="52510" y1="91483" x2="52510" y2="91483"/>
                        <a14:foregroundMark x1="10811" y1="7886" x2="10811" y2="7886"/>
                        <a14:foregroundMark x1="8108" y1="9148" x2="8108" y2="9148"/>
                        <a14:foregroundMark x1="10039" y1="7886" x2="57915" y2="5678"/>
                        <a14:foregroundMark x1="57915" y1="5678" x2="73745" y2="8833"/>
                        <a14:foregroundMark x1="73745" y1="8833" x2="94208" y2="32492"/>
                        <a14:foregroundMark x1="94208" y1="32492" x2="94208" y2="35331"/>
                        <a14:foregroundMark x1="88803" y1="7256" x2="88031" y2="14826"/>
                        <a14:foregroundMark x1="88031" y1="14826" x2="86486" y2="11356"/>
                        <a14:foregroundMark x1="86486" y1="11041" x2="86486" y2="15773"/>
                        <a14:foregroundMark x1="75676" y1="5994" x2="64479" y2="8517"/>
                        <a14:foregroundMark x1="64479" y1="8517" x2="49421" y2="7571"/>
                        <a14:foregroundMark x1="49421" y1="7571" x2="58687" y2="5994"/>
                        <a14:backgroundMark x1="29730" y1="57729" x2="41313" y2="63722"/>
                        <a14:backgroundMark x1="58687" y1="57729" x2="51351" y2="75079"/>
                        <a14:backgroundMark x1="51351" y1="75079" x2="51737" y2="74448"/>
                        <a14:backgroundMark x1="68726" y1="53943" x2="72587" y2="60252"/>
                        <a14:backgroundMark x1="68726" y1="34069" x2="69498" y2="40379"/>
                        <a14:backgroundMark x1="69498" y1="20505" x2="69498" y2="25237"/>
                        <a14:backgroundMark x1="53282" y1="21451" x2="53282" y2="23975"/>
                        <a14:backgroundMark x1="46332" y1="39117" x2="52510" y2="41009"/>
                        <a14:backgroundMark x1="68340" y1="38801" x2="69884" y2="43533"/>
                        <a14:backgroundMark x1="71815" y1="37855" x2="72587" y2="41325"/>
                        <a14:backgroundMark x1="70270" y1="40379" x2="69884" y2="44479"/>
                        <a14:backgroundMark x1="68726" y1="21451" x2="68340" y2="24921"/>
                        <a14:backgroundMark x1="46332" y1="21136" x2="45560" y2="26183"/>
                        <a14:backgroundMark x1="24324" y1="21767" x2="26641" y2="28076"/>
                        <a14:backgroundMark x1="26255" y1="37539" x2="28185" y2="41956"/>
                        <a14:backgroundMark x1="48263" y1="37539" x2="49807" y2="42902"/>
                        <a14:backgroundMark x1="25483" y1="37855" x2="25869" y2="41325"/>
                        <a14:backgroundMark x1="28571" y1="35647" x2="29730" y2="40694"/>
                        <a14:backgroundMark x1="19691" y1="31546" x2="19691" y2="31546"/>
                        <a14:backgroundMark x1="67568" y1="23975" x2="67568" y2="23975"/>
                        <a14:backgroundMark x1="64865" y1="17981" x2="64865" y2="17981"/>
                        <a14:backgroundMark x1="72201" y1="18612" x2="72201" y2="18612"/>
                      </a14:backgroundRemoval>
                    </a14:imgEffect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756" y="123746"/>
            <a:ext cx="7179733" cy="682714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4DE3566-ED3A-D057-C618-497D8165F36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34310" y="471420"/>
            <a:ext cx="1987468" cy="198746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069AF52-BAD8-82A7-546A-07CD4BEAAA2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49" y="393627"/>
            <a:ext cx="1984904" cy="198490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BCF567F-C792-2EB0-214F-EA98C3AF4D3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476" y="5676637"/>
            <a:ext cx="844695" cy="84469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7FEE9A5-BC84-4530-271E-A128E863B87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4462" y="2238097"/>
            <a:ext cx="3621338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5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DDB6C8A-F18E-437B-9976-0D7C6655D087}"/>
</file>

<file path=customXml/itemProps2.xml><?xml version="1.0" encoding="utf-8"?>
<ds:datastoreItem xmlns:ds="http://schemas.openxmlformats.org/officeDocument/2006/customXml" ds:itemID="{F4A67CEF-FB53-450B-9116-A3AF385250D0}"/>
</file>

<file path=customXml/itemProps3.xml><?xml version="1.0" encoding="utf-8"?>
<ds:datastoreItem xmlns:ds="http://schemas.openxmlformats.org/officeDocument/2006/customXml" ds:itemID="{2F722375-6EAB-4881-B8D9-6E8FAFCE587D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2024-08-16T14:28:32Z</dcterms:created>
  <dcterms:modified xsi:type="dcterms:W3CDTF">2024-08-25T13:06:55Z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