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0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13BB9-E29A-4053-B9FF-9B8884B58848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A214B-8631-4342-877C-E1C9BA26C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206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13BB9-E29A-4053-B9FF-9B8884B58848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A214B-8631-4342-877C-E1C9BA26C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36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13BB9-E29A-4053-B9FF-9B8884B58848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A214B-8631-4342-877C-E1C9BA26C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065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13BB9-E29A-4053-B9FF-9B8884B58848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A214B-8631-4342-877C-E1C9BA26C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475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13BB9-E29A-4053-B9FF-9B8884B58848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A214B-8631-4342-877C-E1C9BA26C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239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13BB9-E29A-4053-B9FF-9B8884B58848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A214B-8631-4342-877C-E1C9BA26C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608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13BB9-E29A-4053-B9FF-9B8884B58848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A214B-8631-4342-877C-E1C9BA26C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525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13BB9-E29A-4053-B9FF-9B8884B58848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A214B-8631-4342-877C-E1C9BA26C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820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13BB9-E29A-4053-B9FF-9B8884B58848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A214B-8631-4342-877C-E1C9BA26C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943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13BB9-E29A-4053-B9FF-9B8884B58848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A214B-8631-4342-877C-E1C9BA26C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546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13BB9-E29A-4053-B9FF-9B8884B58848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A214B-8631-4342-877C-E1C9BA26C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898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13BB9-E29A-4053-B9FF-9B8884B58848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A214B-8631-4342-877C-E1C9BA26C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041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1" y="4939748"/>
            <a:ext cx="1779104" cy="1779104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435088" y="2007704"/>
            <a:ext cx="8229600" cy="471114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429000" y="546652"/>
            <a:ext cx="1232452" cy="126226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052391" y="541682"/>
            <a:ext cx="1232452" cy="1262269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675782" y="541682"/>
            <a:ext cx="1232452" cy="126226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8299173" y="541681"/>
            <a:ext cx="1232452" cy="126226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829340" y="2259495"/>
            <a:ext cx="1232452" cy="126226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689573" y="5285958"/>
            <a:ext cx="1232452" cy="126226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062869" y="3773553"/>
            <a:ext cx="1232452" cy="126226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436165" y="2261979"/>
            <a:ext cx="1232452" cy="1262269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062869" y="2259494"/>
            <a:ext cx="1232452" cy="126226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7689573" y="2259493"/>
            <a:ext cx="1232452" cy="126226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9177130" y="2262391"/>
            <a:ext cx="1232452" cy="126226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436165" y="3773552"/>
            <a:ext cx="1232452" cy="126226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7689573" y="3720545"/>
            <a:ext cx="1232452" cy="126226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2809461" y="3773551"/>
            <a:ext cx="1232452" cy="126226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4436165" y="5285959"/>
            <a:ext cx="1232452" cy="126226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9177130" y="5285957"/>
            <a:ext cx="1232452" cy="126226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9177130" y="3773551"/>
            <a:ext cx="1232452" cy="1262269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6059556" y="5285956"/>
            <a:ext cx="1232452" cy="1262269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2809461" y="5285956"/>
            <a:ext cx="1232452" cy="1262269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63" t="39512" b="40073"/>
          <a:stretch/>
        </p:blipFill>
        <p:spPr>
          <a:xfrm rot="5400000">
            <a:off x="3474472" y="736676"/>
            <a:ext cx="1244100" cy="85411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17" t="74400"/>
          <a:stretch/>
        </p:blipFill>
        <p:spPr>
          <a:xfrm>
            <a:off x="8370383" y="703563"/>
            <a:ext cx="1148141" cy="96740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61" t="2765" r="32443" b="72191"/>
          <a:stretch/>
        </p:blipFill>
        <p:spPr>
          <a:xfrm>
            <a:off x="6726064" y="717630"/>
            <a:ext cx="1094725" cy="88165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" t="2047" r="72828" b="70492"/>
          <a:stretch/>
        </p:blipFill>
        <p:spPr>
          <a:xfrm>
            <a:off x="5146101" y="585338"/>
            <a:ext cx="1118466" cy="120385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213" y="2305440"/>
            <a:ext cx="1237188" cy="124693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806" y="2291452"/>
            <a:ext cx="1225827" cy="1225827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470" y="2397833"/>
            <a:ext cx="1104313" cy="1104313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231" y="2055738"/>
            <a:ext cx="2504670" cy="166978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971" y="2059903"/>
            <a:ext cx="2504670" cy="166978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238" y="2069428"/>
            <a:ext cx="2504670" cy="166978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268" y="2190597"/>
            <a:ext cx="1399572" cy="1399572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464" y="2055493"/>
            <a:ext cx="2504670" cy="166978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5226" y="2204913"/>
            <a:ext cx="1330124" cy="1330124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207" y="2057337"/>
            <a:ext cx="2504670" cy="1669780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761" y="3686641"/>
            <a:ext cx="1353273" cy="1353273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386" y="3590169"/>
            <a:ext cx="2504670" cy="1669780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558" y="3776497"/>
            <a:ext cx="1279003" cy="1279003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074" y="3573126"/>
            <a:ext cx="2504670" cy="166978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117" y="3795784"/>
            <a:ext cx="1244278" cy="1244278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238" y="3562021"/>
            <a:ext cx="2504670" cy="1669780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573" y="3893313"/>
            <a:ext cx="1267279" cy="950459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461" y="3528387"/>
            <a:ext cx="2504670" cy="1669780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638" y="3331616"/>
            <a:ext cx="2186885" cy="2186885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128" y="3583033"/>
            <a:ext cx="2504670" cy="1669780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681" y="5285956"/>
            <a:ext cx="1353770" cy="1353770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787" y="5159090"/>
            <a:ext cx="2504670" cy="1669780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728" y="5425787"/>
            <a:ext cx="1293065" cy="1293065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643" y="5114504"/>
            <a:ext cx="2504670" cy="1669780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105" y="5207128"/>
            <a:ext cx="1419923" cy="1419923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360" y="5148260"/>
            <a:ext cx="2504670" cy="1669780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691" y="5341620"/>
            <a:ext cx="1242686" cy="1242686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548" y="5113190"/>
            <a:ext cx="2504670" cy="1669780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244" y="5411601"/>
            <a:ext cx="1163582" cy="1160548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250" y="5136919"/>
            <a:ext cx="2504670" cy="1669780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1" y="78694"/>
            <a:ext cx="1237188" cy="1246930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13463" b="14557"/>
          <a:stretch/>
        </p:blipFill>
        <p:spPr>
          <a:xfrm>
            <a:off x="4259521" y="1838671"/>
            <a:ext cx="4667973" cy="4826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782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6AF3EEC5-CA4D-4903-91D4-BE30BCCEC0B6}"/>
</file>

<file path=customXml/itemProps2.xml><?xml version="1.0" encoding="utf-8"?>
<ds:datastoreItem xmlns:ds="http://schemas.openxmlformats.org/officeDocument/2006/customXml" ds:itemID="{A05F4B6A-F812-44AB-83F4-5B7DCEDA5827}"/>
</file>

<file path=customXml/itemProps3.xml><?xml version="1.0" encoding="utf-8"?>
<ds:datastoreItem xmlns:ds="http://schemas.openxmlformats.org/officeDocument/2006/customXml" ds:itemID="{974B247F-CF02-4EA2-AB11-30D76E0FC4E2}"/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маркет</dc:creator>
  <cp:lastModifiedBy>маркет</cp:lastModifiedBy>
  <cp:revision>4</cp:revision>
  <dcterms:created xsi:type="dcterms:W3CDTF">2026-02-21T16:06:00Z</dcterms:created>
  <dcterms:modified xsi:type="dcterms:W3CDTF">2026-02-22T04:53:53Z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