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13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94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38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65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7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5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3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6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2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F2789-5234-4575-B8A0-A846E5DBF16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6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25951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54977" y="1424352"/>
            <a:ext cx="4680000" cy="468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230209" y="1424352"/>
            <a:ext cx="4680000" cy="468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209" y="4941277"/>
            <a:ext cx="1080000" cy="10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30" y="1970191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77" y="4941277"/>
            <a:ext cx="1080000" cy="10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209" y="2066815"/>
            <a:ext cx="1080000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762" y="3711061"/>
            <a:ext cx="795379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93" y="3041434"/>
            <a:ext cx="795379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33" y="3751218"/>
            <a:ext cx="1080000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72" y="4357316"/>
            <a:ext cx="1080000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80" y="4462824"/>
            <a:ext cx="1080000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93" y="1984272"/>
            <a:ext cx="1080000" cy="10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86" y="1573821"/>
            <a:ext cx="1080000" cy="10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256" y="4386169"/>
            <a:ext cx="1080000" cy="10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17" y="3089230"/>
            <a:ext cx="1078523" cy="10785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87" y="4358793"/>
            <a:ext cx="1078523" cy="10785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8" y="3185734"/>
            <a:ext cx="1080000" cy="10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988" y="3185734"/>
            <a:ext cx="1080000" cy="108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93" y="1887772"/>
            <a:ext cx="1080000" cy="108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09" y="1597441"/>
            <a:ext cx="1080000" cy="1080000"/>
          </a:xfrm>
          <a:prstGeom prst="rect">
            <a:avLst/>
          </a:prstGeom>
        </p:spPr>
      </p:pic>
      <p:sp>
        <p:nvSpPr>
          <p:cNvPr id="23" name="Кольцо 22"/>
          <p:cNvSpPr/>
          <p:nvPr/>
        </p:nvSpPr>
        <p:spPr>
          <a:xfrm>
            <a:off x="10327392" y="4291218"/>
            <a:ext cx="828000" cy="828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Кольцо 23"/>
          <p:cNvSpPr/>
          <p:nvPr/>
        </p:nvSpPr>
        <p:spPr>
          <a:xfrm>
            <a:off x="2653704" y="3524260"/>
            <a:ext cx="828000" cy="828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3902290" y="2995938"/>
            <a:ext cx="828000" cy="828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Кольцо 25"/>
          <p:cNvSpPr/>
          <p:nvPr/>
        </p:nvSpPr>
        <p:spPr>
          <a:xfrm>
            <a:off x="2024275" y="1510717"/>
            <a:ext cx="828000" cy="828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Кольцо 26"/>
          <p:cNvSpPr/>
          <p:nvPr/>
        </p:nvSpPr>
        <p:spPr>
          <a:xfrm>
            <a:off x="3042827" y="1717087"/>
            <a:ext cx="828000" cy="828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Кольцо 27"/>
          <p:cNvSpPr/>
          <p:nvPr/>
        </p:nvSpPr>
        <p:spPr>
          <a:xfrm>
            <a:off x="928972" y="2096191"/>
            <a:ext cx="828000" cy="828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Кольцо 28"/>
          <p:cNvSpPr/>
          <p:nvPr/>
        </p:nvSpPr>
        <p:spPr>
          <a:xfrm>
            <a:off x="525178" y="3311734"/>
            <a:ext cx="828000" cy="828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Кольцо 29"/>
          <p:cNvSpPr/>
          <p:nvPr/>
        </p:nvSpPr>
        <p:spPr>
          <a:xfrm>
            <a:off x="707631" y="4435206"/>
            <a:ext cx="828000" cy="828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Кольцо 30"/>
          <p:cNvSpPr/>
          <p:nvPr/>
        </p:nvSpPr>
        <p:spPr>
          <a:xfrm>
            <a:off x="2180977" y="5092274"/>
            <a:ext cx="828000" cy="828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3403139" y="4435206"/>
            <a:ext cx="828000" cy="828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Кольцо 32"/>
          <p:cNvSpPr/>
          <p:nvPr/>
        </p:nvSpPr>
        <p:spPr>
          <a:xfrm>
            <a:off x="7945709" y="2059491"/>
            <a:ext cx="828000" cy="828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Кольцо 33"/>
          <p:cNvSpPr/>
          <p:nvPr/>
        </p:nvSpPr>
        <p:spPr>
          <a:xfrm>
            <a:off x="8976209" y="1531830"/>
            <a:ext cx="828000" cy="828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Кольцо 34"/>
          <p:cNvSpPr/>
          <p:nvPr/>
        </p:nvSpPr>
        <p:spPr>
          <a:xfrm>
            <a:off x="10362209" y="2196759"/>
            <a:ext cx="828000" cy="828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Кольцо 35"/>
          <p:cNvSpPr/>
          <p:nvPr/>
        </p:nvSpPr>
        <p:spPr>
          <a:xfrm>
            <a:off x="8786946" y="3962352"/>
            <a:ext cx="828000" cy="828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Кольцо 36"/>
          <p:cNvSpPr/>
          <p:nvPr/>
        </p:nvSpPr>
        <p:spPr>
          <a:xfrm>
            <a:off x="7550782" y="2912128"/>
            <a:ext cx="828000" cy="828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Кольцо 37"/>
          <p:cNvSpPr/>
          <p:nvPr/>
        </p:nvSpPr>
        <p:spPr>
          <a:xfrm>
            <a:off x="10820389" y="3357138"/>
            <a:ext cx="828000" cy="828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Кольцо 38"/>
          <p:cNvSpPr/>
          <p:nvPr/>
        </p:nvSpPr>
        <p:spPr>
          <a:xfrm>
            <a:off x="7736849" y="4291218"/>
            <a:ext cx="828000" cy="828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Кольцо 39"/>
          <p:cNvSpPr/>
          <p:nvPr/>
        </p:nvSpPr>
        <p:spPr>
          <a:xfrm>
            <a:off x="9156209" y="5092274"/>
            <a:ext cx="828000" cy="828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725" y="2786128"/>
            <a:ext cx="1080000" cy="1080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50" y="2948279"/>
            <a:ext cx="1080000" cy="1080000"/>
          </a:xfrm>
          <a:prstGeom prst="rect">
            <a:avLst/>
          </a:prstGeom>
        </p:spPr>
      </p:pic>
      <p:sp>
        <p:nvSpPr>
          <p:cNvPr id="43" name="Кольцо 42"/>
          <p:cNvSpPr/>
          <p:nvPr/>
        </p:nvSpPr>
        <p:spPr>
          <a:xfrm>
            <a:off x="9507209" y="2677441"/>
            <a:ext cx="828000" cy="828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Кольцо 43"/>
          <p:cNvSpPr/>
          <p:nvPr/>
        </p:nvSpPr>
        <p:spPr>
          <a:xfrm>
            <a:off x="1870024" y="2836561"/>
            <a:ext cx="828000" cy="828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629" y="4229152"/>
            <a:ext cx="2182741" cy="218274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5" y="5875802"/>
            <a:ext cx="781106" cy="7091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t="8435" r="18531" b="6820"/>
          <a:stretch/>
        </p:blipFill>
        <p:spPr>
          <a:xfrm>
            <a:off x="4757290" y="-68183"/>
            <a:ext cx="2668555" cy="35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9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164DD89-9B18-424B-A2C6-7587E604E803}"/>
</file>

<file path=customXml/itemProps2.xml><?xml version="1.0" encoding="utf-8"?>
<ds:datastoreItem xmlns:ds="http://schemas.openxmlformats.org/officeDocument/2006/customXml" ds:itemID="{4E4AF5D9-56C9-44FA-A956-63E957E2DD0D}"/>
</file>

<file path=customXml/itemProps3.xml><?xml version="1.0" encoding="utf-8"?>
<ds:datastoreItem xmlns:ds="http://schemas.openxmlformats.org/officeDocument/2006/customXml" ds:itemID="{3E1BA603-DD74-4682-9287-EB25643B3CE8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2026-02-21T15:58:34Z</dcterms:created>
  <dcterms:modified xsi:type="dcterms:W3CDTF">2026-02-21T16:36:27Z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