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6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6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1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FBA0-0008-4B86-A417-695AE14EB45F}" type="datetimeFigureOut">
              <a:rPr lang="ru-RU" smtClean="0"/>
              <a:t>21.02.2026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4943-BE15-489B-8E09-4EB818FDE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2" y="5281436"/>
            <a:ext cx="1371790" cy="1388831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2365131" y="316523"/>
            <a:ext cx="5301761" cy="6172200"/>
            <a:chOff x="2365131" y="316523"/>
            <a:chExt cx="5301761" cy="61722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365131" y="316523"/>
              <a:ext cx="5301761" cy="6172200"/>
              <a:chOff x="2365131" y="316523"/>
              <a:chExt cx="5301761" cy="61722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65131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749" y="457200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655275" y="3915398"/>
              <a:ext cx="4721470" cy="2479650"/>
            </a:xfrm>
            <a:prstGeom prst="roundRect">
              <a:avLst>
                <a:gd name="adj" fmla="val 9700"/>
              </a:avLst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 smtClean="0">
                  <a:latin typeface="Arial" panose="020B0604020202020204" pitchFamily="34" charset="0"/>
                </a:rPr>
                <a:t>      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Шеф </a:t>
              </a:r>
              <a:r>
                <a:rPr lang="ru-RU" altLang="ru-RU" sz="2000" dirty="0">
                  <a:latin typeface="Arial" panose="020B0604020202020204" pitchFamily="34" charset="0"/>
                </a:rPr>
                <a:t>готовит ужин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.</a:t>
              </a:r>
              <a:endParaRPr lang="ru-RU" altLang="ru-RU" sz="2000" dirty="0">
                <a:latin typeface="Arial" panose="020B0604020202020204" pitchFamily="34" charset="0"/>
              </a:endParaRP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читает журнал.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На </a:t>
              </a:r>
              <a:r>
                <a:rPr lang="ru-RU" altLang="ru-RU" sz="2000" dirty="0">
                  <a:latin typeface="Arial" panose="020B0604020202020204" pitchFamily="34" charset="0"/>
                </a:rPr>
                <a:t>плите шипит соус.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 smtClean="0">
                  <a:latin typeface="Arial" panose="020B0604020202020204" pitchFamily="34" charset="0"/>
                </a:rPr>
                <a:t>      Шеф </a:t>
              </a:r>
              <a:r>
                <a:rPr lang="ru-RU" altLang="ru-RU" sz="2000" dirty="0">
                  <a:latin typeface="Arial" panose="020B0604020202020204" pitchFamily="34" charset="0"/>
                </a:rPr>
                <a:t>работает в спальне.</a:t>
              </a:r>
            </a:p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dirty="0">
                  <a:latin typeface="Arial" panose="020B0604020202020204" pitchFamily="34" charset="0"/>
                </a:rPr>
                <a:t> </a:t>
              </a:r>
              <a:r>
                <a:rPr lang="ru-RU" altLang="ru-RU" sz="2000" dirty="0" smtClean="0">
                  <a:latin typeface="Arial" panose="020B0604020202020204" pitchFamily="34" charset="0"/>
                </a:rPr>
                <a:t>     Шамиль </a:t>
              </a:r>
              <a:r>
                <a:rPr lang="ru-RU" altLang="ru-RU" sz="2000" dirty="0">
                  <a:latin typeface="Arial" panose="020B0604020202020204" pitchFamily="34" charset="0"/>
                </a:rPr>
                <a:t>шинкует шампиньоны.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58282" y="4054203"/>
            <a:ext cx="324000" cy="324000"/>
            <a:chOff x="3001788" y="4209732"/>
            <a:chExt cx="309226" cy="29774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804223" y="4560549"/>
            <a:ext cx="346951" cy="346950"/>
            <a:chOff x="2969256" y="4234173"/>
            <a:chExt cx="331130" cy="31883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2835132" y="5008619"/>
            <a:ext cx="324000" cy="324000"/>
            <a:chOff x="3001788" y="4209732"/>
            <a:chExt cx="309226" cy="29774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828302" y="5926073"/>
            <a:ext cx="324000" cy="324000"/>
            <a:chOff x="3001788" y="4209732"/>
            <a:chExt cx="309226" cy="29774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&lt;strong&gt;Галочка&lt;/strong&gt; Хорошо Значок - Бесплатное изображение на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307" y="4209732"/>
              <a:ext cx="302707" cy="297745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2786846" y="5483927"/>
            <a:ext cx="346951" cy="346950"/>
            <a:chOff x="2969256" y="4234173"/>
            <a:chExt cx="331130" cy="31883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1788" y="4255477"/>
              <a:ext cx="25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632" y1="55128" x2="43421" y2="44872"/>
                          <a14:foregroundMark x1="63158" y1="38462" x2="71053" y2="28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56" y="4234173"/>
              <a:ext cx="331130" cy="318836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2360483" y="316523"/>
            <a:ext cx="5301761" cy="6172200"/>
            <a:chOff x="2360483" y="316523"/>
            <a:chExt cx="5301761" cy="6172200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360483" y="316523"/>
              <a:ext cx="5301761" cy="6172200"/>
              <a:chOff x="2360483" y="316523"/>
              <a:chExt cx="5301761" cy="617220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2360483" y="316523"/>
                <a:ext cx="5301761" cy="6172200"/>
              </a:xfrm>
              <a:prstGeom prst="roundRect">
                <a:avLst>
                  <a:gd name="adj" fmla="val 1067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2997" y="385135"/>
                <a:ext cx="3364523" cy="3364523"/>
              </a:xfrm>
              <a:prstGeom prst="roundRect">
                <a:avLst>
                  <a:gd name="adj" fmla="val 592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3084972" y="4241092"/>
              <a:ext cx="401573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Вопросы по тексту: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Кто готовит ужин?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шинкует Шамиль?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делает соус на плите?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Чем шеф украшает блюдо?</a:t>
              </a:r>
            </a:p>
            <a:p>
              <a:pPr>
                <a:buFont typeface="+mj-lt"/>
                <a:buAutoNum type="arabicPeriod"/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шумит в кухне?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43" y="3358662"/>
            <a:ext cx="3130061" cy="313006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55835" y="316523"/>
            <a:ext cx="5301761" cy="6172200"/>
            <a:chOff x="7673722" y="342900"/>
            <a:chExt cx="5301761" cy="617220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7673722" y="342900"/>
              <a:ext cx="5301761" cy="6172200"/>
            </a:xfrm>
            <a:prstGeom prst="roundRect">
              <a:avLst>
                <a:gd name="adj" fmla="val 106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835" y="476914"/>
              <a:ext cx="3703738" cy="4636374"/>
            </a:xfrm>
            <a:prstGeom prst="roundRect">
              <a:avLst>
                <a:gd name="adj" fmla="val 9299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7883808" y="5132980"/>
              <a:ext cx="49090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Прочитай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скороговорку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раза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uk-UA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Шу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стрый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Шура шёл по шоссе и шуршал шуршащими штанами.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94" y="1504228"/>
            <a:ext cx="4825841" cy="49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FCE3391-C4D9-44A9-8CFE-4F8CF5C577FF}"/>
</file>

<file path=customXml/itemProps2.xml><?xml version="1.0" encoding="utf-8"?>
<ds:datastoreItem xmlns:ds="http://schemas.openxmlformats.org/officeDocument/2006/customXml" ds:itemID="{FB43238C-7F6C-497A-84F0-7D38928909A7}"/>
</file>

<file path=customXml/itemProps3.xml><?xml version="1.0" encoding="utf-8"?>
<ds:datastoreItem xmlns:ds="http://schemas.openxmlformats.org/officeDocument/2006/customXml" ds:itemID="{BD36F6BF-5494-42B4-94A4-826D18E701F9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71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2026-02-18T17:33:21Z</dcterms:created>
  <dcterms:modified xsi:type="dcterms:W3CDTF">2026-02-21T15:33:40Z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