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>
        <p:scale>
          <a:sx n="94" d="100"/>
          <a:sy n="94" d="100"/>
        </p:scale>
        <p:origin x="288" y="-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28.png"/><Relationship Id="rId21" Type="http://schemas.microsoft.com/office/2007/relationships/hdphoto" Target="../media/hdphoto4.wdp"/><Relationship Id="rId34" Type="http://schemas.openxmlformats.org/officeDocument/2006/relationships/image" Target="../media/image25.png"/><Relationship Id="rId42" Type="http://schemas.openxmlformats.org/officeDocument/2006/relationships/image" Target="../media/image31.png"/><Relationship Id="rId47" Type="http://schemas.openxmlformats.org/officeDocument/2006/relationships/image" Target="../media/image35.png"/><Relationship Id="rId50" Type="http://schemas.openxmlformats.org/officeDocument/2006/relationships/image" Target="../media/image37.png"/><Relationship Id="rId55" Type="http://schemas.openxmlformats.org/officeDocument/2006/relationships/image" Target="../media/image4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microsoft.com/office/2007/relationships/hdphoto" Target="../media/hdphoto7.wdp"/><Relationship Id="rId38" Type="http://schemas.openxmlformats.org/officeDocument/2006/relationships/image" Target="../media/image27.png"/><Relationship Id="rId46" Type="http://schemas.microsoft.com/office/2007/relationships/hdphoto" Target="../media/hdphoto10.wdp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0.png"/><Relationship Id="rId54" Type="http://schemas.microsoft.com/office/2007/relationships/hdphoto" Target="../media/hdphoto1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microsoft.com/office/2007/relationships/hdphoto" Target="../media/hdphoto9.wdp"/><Relationship Id="rId40" Type="http://schemas.openxmlformats.org/officeDocument/2006/relationships/image" Target="../media/image29.png"/><Relationship Id="rId45" Type="http://schemas.openxmlformats.org/officeDocument/2006/relationships/image" Target="../media/image34.png"/><Relationship Id="rId53" Type="http://schemas.openxmlformats.org/officeDocument/2006/relationships/image" Target="../media/image40.png"/><Relationship Id="rId58" Type="http://schemas.openxmlformats.org/officeDocument/2006/relationships/image" Target="../media/image44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6.png"/><Relationship Id="rId49" Type="http://schemas.openxmlformats.org/officeDocument/2006/relationships/image" Target="../media/image36.png"/><Relationship Id="rId57" Type="http://schemas.openxmlformats.org/officeDocument/2006/relationships/image" Target="../media/image43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3.png"/><Relationship Id="rId52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microsoft.com/office/2007/relationships/hdphoto" Target="../media/hdphoto8.wdp"/><Relationship Id="rId43" Type="http://schemas.openxmlformats.org/officeDocument/2006/relationships/image" Target="../media/image32.png"/><Relationship Id="rId48" Type="http://schemas.microsoft.com/office/2007/relationships/hdphoto" Target="../media/hdphoto11.wdp"/><Relationship Id="rId56" Type="http://schemas.openxmlformats.org/officeDocument/2006/relationships/image" Target="../media/image42.png"/><Relationship Id="rId8" Type="http://schemas.openxmlformats.org/officeDocument/2006/relationships/image" Target="../media/image6.png"/><Relationship Id="rId51" Type="http://schemas.openxmlformats.org/officeDocument/2006/relationships/image" Target="../media/image38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84441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3650" y="1400267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962" y="4525575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631" y="5586745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3650" y="3517987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620" y="3480017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081" y="1418391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55" y="5586745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397" y="1402384"/>
            <a:ext cx="921622" cy="857104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70" y="1369371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21" y="4493239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137" y="3492957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88" y="3508590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027" y="267295"/>
            <a:ext cx="953583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00874" y="2414048"/>
            <a:ext cx="1132464" cy="968157"/>
            <a:chOff x="5306242" y="2543330"/>
            <a:chExt cx="1132464" cy="96815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590" b="91211" l="1465" r="92676">
                          <a14:foregroundMark x1="8105" y1="20215" x2="1465" y2="34277"/>
                          <a14:foregroundMark x1="41797" y1="4590" x2="29492" y2="7910"/>
                          <a14:foregroundMark x1="90332" y1="59766" x2="92773" y2="73730"/>
                          <a14:foregroundMark x1="33496" y1="13184" x2="64844" y2="24316"/>
                          <a14:foregroundMark x1="65820" y1="10156" x2="30957" y2="37988"/>
                          <a14:foregroundMark x1="42578" y1="10742" x2="56738" y2="37988"/>
                          <a14:foregroundMark x1="53711" y1="12207" x2="64355" y2="42090"/>
                          <a14:foregroundMark x1="43555" y1="8691" x2="53223" y2="34961"/>
                          <a14:foregroundMark x1="33496" y1="17773" x2="68359" y2="39551"/>
                          <a14:foregroundMark x1="35547" y1="25391" x2="68359" y2="25391"/>
                          <a14:foregroundMark x1="37988" y1="13184" x2="69336" y2="16211"/>
                          <a14:foregroundMark x1="60742" y1="10742" x2="65820" y2="32910"/>
                          <a14:foregroundMark x1="59766" y1="14258" x2="66309" y2="34961"/>
                          <a14:foregroundMark x1="59277" y1="12207" x2="67871" y2="32910"/>
                          <a14:foregroundMark x1="67383" y1="31934" x2="42090" y2="16211"/>
                          <a14:foregroundMark x1="66309" y1="7617" x2="66309" y2="32422"/>
                          <a14:foregroundMark x1="60742" y1="14258" x2="64844" y2="31445"/>
                          <a14:foregroundMark x1="58789" y1="8691" x2="60742" y2="27344"/>
                          <a14:foregroundMark x1="56250" y1="15234" x2="57715" y2="32422"/>
                          <a14:foregroundMark x1="52734" y1="19336" x2="50684" y2="31445"/>
                          <a14:foregroundMark x1="40039" y1="16797" x2="40527" y2="27344"/>
                          <a14:foregroundMark x1="38574" y1="16797" x2="40527" y2="29883"/>
                          <a14:foregroundMark x1="37012" y1="16211" x2="39063" y2="27930"/>
                          <a14:foregroundMark x1="39551" y1="14746" x2="44629" y2="22852"/>
                          <a14:foregroundMark x1="42578" y1="12695" x2="45117" y2="18750"/>
                          <a14:foregroundMark x1="49121" y1="14746" x2="54199" y2="22363"/>
                          <a14:foregroundMark x1="57715" y1="20801" x2="60254" y2="25391"/>
                          <a14:foregroundMark x1="61816" y1="20313" x2="66895" y2="28906"/>
                          <a14:foregroundMark x1="50293" y1="91211" x2="70313" y2="9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" b="2385"/>
            <a:stretch>
              <a:fillRect/>
            </a:stretch>
          </p:blipFill>
          <p:spPr>
            <a:xfrm>
              <a:off x="5501368" y="2553103"/>
              <a:ext cx="777278" cy="943775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10047" y="1382447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6994" b="96280" l="3423" r="96875">
                          <a14:foregroundMark x1="3516" y1="44727" x2="4102" y2="55273"/>
                          <a14:foregroundMark x1="96973" y1="46387" x2="96973" y2="54688"/>
                          <a14:foregroundMark x1="45238" y1="8780" x2="65923" y2="13690"/>
                          <a14:foregroundMark x1="68750" y1="29464" x2="74702" y2="96280"/>
                          <a14:foregroundMark x1="74702" y1="96280" x2="74702" y2="96280"/>
                          <a14:foregroundMark x1="59970" y1="94345" x2="38393" y2="95387"/>
                          <a14:foregroundMark x1="33482" y1="27530" x2="26488" y2="57887"/>
                          <a14:foregroundMark x1="21577" y1="41220" x2="23512" y2="62946"/>
                          <a14:foregroundMark x1="64583" y1="8780" x2="38690" y2="6994"/>
                          <a14:foregroundMark x1="71577" y1="10268" x2="34970" y2="28125"/>
                          <a14:foregroundMark x1="63690" y1="18750" x2="72768" y2="36012"/>
                          <a14:foregroundMark x1="68155" y1="27232" x2="86607" y2="52827"/>
                          <a14:foregroundMark x1="79018" y1="35268" x2="87798" y2="51935"/>
                          <a14:foregroundMark x1="86012" y1="45238" x2="71280" y2="64286"/>
                          <a14:foregroundMark x1="85119" y1="39881" x2="76637" y2="38690"/>
                          <a14:foregroundMark x1="88095" y1="40179" x2="74256" y2="63690"/>
                          <a14:foregroundMark x1="86905" y1="43155" x2="30208" y2="30357"/>
                          <a14:foregroundMark x1="30208" y1="30357" x2="48363" y2="62500"/>
                          <a14:foregroundMark x1="44048" y1="63393" x2="32292" y2="30506"/>
                          <a14:foregroundMark x1="23810" y1="34077" x2="47470" y2="64286"/>
                          <a14:foregroundMark x1="22619" y1="34375" x2="31399" y2="28423"/>
                          <a14:foregroundMark x1="23214" y1="33185" x2="21131" y2="42560"/>
                          <a14:foregroundMark x1="25149" y1="34970" x2="46875" y2="64286"/>
                          <a14:foregroundMark x1="43750" y1="64286" x2="29315" y2="31696"/>
                          <a14:foregroundMark x1="27530" y1="32589" x2="31101" y2="61607"/>
                          <a14:foregroundMark x1="41964" y1="14286" x2="78720" y2="59524"/>
                          <a14:foregroundMark x1="64583" y1="12054" x2="82440" y2="50744"/>
                          <a14:foregroundMark x1="79613" y1="33482" x2="83631" y2="48958"/>
                          <a14:foregroundMark x1="77530" y1="37202" x2="81250" y2="47470"/>
                          <a14:foregroundMark x1="76339" y1="39286" x2="79613" y2="48363"/>
                          <a14:foregroundMark x1="78720" y1="46726" x2="83036" y2="55804"/>
                          <a14:foregroundMark x1="85119" y1="48661" x2="84524" y2="59821"/>
                          <a14:foregroundMark x1="80357" y1="54613" x2="76042" y2="63393"/>
                          <a14:foregroundMark x1="85417" y1="52827" x2="71875" y2="63690"/>
                          <a14:foregroundMark x1="22321" y1="30804" x2="50149" y2="64286"/>
                          <a14:foregroundMark x1="22619" y1="37500" x2="55506" y2="63095"/>
                          <a14:foregroundMark x1="23214" y1="37500" x2="54018" y2="68155"/>
                          <a14:foregroundMark x1="48065" y1="66964" x2="27530" y2="316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886" y="1572784"/>
              <a:ext cx="861137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695477" y="4493239"/>
            <a:ext cx="1132464" cy="1037344"/>
            <a:chOff x="4077887" y="4614764"/>
            <a:chExt cx="1132464" cy="103734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8594" b="89941" l="9961" r="89941">
                          <a14:foregroundMark x1="51563" y1="12891" x2="58496" y2="26367"/>
                          <a14:foregroundMark x1="55469" y1="8594" x2="56152" y2="9570"/>
                          <a14:foregroundMark x1="39355" y1="89746" x2="39355" y2="89746"/>
                          <a14:backgroundMark x1="47266" y1="81543" x2="47266" y2="815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3188" y="4628937"/>
              <a:ext cx="1023171" cy="1023171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689749" y="3469530"/>
            <a:ext cx="1132464" cy="988835"/>
            <a:chOff x="4077887" y="3579047"/>
            <a:chExt cx="1132464" cy="98883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5435" y="3596728"/>
              <a:ext cx="971154" cy="971154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495044" y="5535241"/>
            <a:ext cx="1132464" cy="968157"/>
            <a:chOff x="2849532" y="5650481"/>
            <a:chExt cx="1132464" cy="96815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317" y="5656444"/>
              <a:ext cx="950528" cy="95052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695386" y="5530439"/>
            <a:ext cx="1132464" cy="995514"/>
            <a:chOff x="4077887" y="5650481"/>
            <a:chExt cx="1132464" cy="995514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1966" y="5677126"/>
              <a:ext cx="968869" cy="968869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513098" y="2405510"/>
            <a:ext cx="1132464" cy="1045930"/>
            <a:chOff x="2849532" y="2543330"/>
            <a:chExt cx="1132464" cy="102176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5885" y="2552228"/>
              <a:ext cx="1036822" cy="1012868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10692" y="2407790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0" r="11730"/>
            <a:stretch/>
          </p:blipFill>
          <p:spPr>
            <a:xfrm>
              <a:off x="6831322" y="2615443"/>
              <a:ext cx="649302" cy="848312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7121337" y="3467787"/>
            <a:ext cx="1132464" cy="968157"/>
            <a:chOff x="6534597" y="3579047"/>
            <a:chExt cx="1132464" cy="968157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78013" y="3616559"/>
              <a:ext cx="896318" cy="896318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909183" y="1383806"/>
            <a:ext cx="1132464" cy="968157"/>
            <a:chOff x="5306242" y="1507613"/>
            <a:chExt cx="1132464" cy="968157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6457" y="1540687"/>
              <a:ext cx="931858" cy="931858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00395" y="2421895"/>
            <a:ext cx="1132464" cy="984776"/>
            <a:chOff x="4077887" y="2541842"/>
            <a:chExt cx="1132464" cy="98477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1563" b="97266" l="8594" r="92969">
                          <a14:foregroundMark x1="85359" y1="54514" x2="85547" y2="55273"/>
                          <a14:foregroundMark x1="92188" y1="67773" x2="92209" y2="68074"/>
                          <a14:foregroundMark x1="58789" y1="50195" x2="62109" y2="41406"/>
                          <a14:foregroundMark x1="62109" y1="39746" x2="67090" y2="36816"/>
                          <a14:foregroundMark x1="79590" y1="45996" x2="79590" y2="45996"/>
                          <a14:foregroundMark x1="79980" y1="45605" x2="79980" y2="45605"/>
                          <a14:foregroundMark x1="36230" y1="84766" x2="66602" y2="94824"/>
                          <a14:foregroundMark x1="76367" y1="88281" x2="75781" y2="97266"/>
                          <a14:foregroundMark x1="27832" y1="13770" x2="70703" y2="9766"/>
                          <a14:foregroundMark x1="67676" y1="8105" x2="30566" y2="8887"/>
                          <a14:foregroundMark x1="37598" y1="5664" x2="41113" y2="12695"/>
                          <a14:foregroundMark x1="71094" y1="3613" x2="56738" y2="8691"/>
                          <a14:foregroundMark x1="32520" y1="1563" x2="72754" y2="5273"/>
                          <a14:foregroundMark x1="80566" y1="31250" x2="74805" y2="46289"/>
                          <a14:backgroundMark x1="81641" y1="50195" x2="81641" y2="50195"/>
                          <a14:backgroundMark x1="84961" y1="34766" x2="88281" y2="59766"/>
                          <a14:backgroundMark x1="92480" y1="68066" x2="92871" y2="81348"/>
                          <a14:backgroundMark x1="87891" y1="33105" x2="92871" y2="54297"/>
                          <a14:backgroundMark x1="81427" y1="45996" x2="84570" y2="54785"/>
                          <a14:backgroundMark x1="81287" y1="45605" x2="81427" y2="45996"/>
                          <a14:backgroundMark x1="79357" y1="40207" x2="81287" y2="45605"/>
                          <a14:backgroundMark x1="80681" y1="45996" x2="82031" y2="51465"/>
                          <a14:backgroundMark x1="80585" y1="45605" x2="80681" y2="45996"/>
                          <a14:backgroundMark x1="79294" y1="40373" x2="80585" y2="45605"/>
                          <a14:backgroundMark x1="81250" y1="36816" x2="83691" y2="50195"/>
                          <a14:backgroundMark x1="8398" y1="51465" x2="11719" y2="71387"/>
                          <a14:backgroundMark x1="10059" y1="47266" x2="7129" y2="77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21759" y="2541842"/>
              <a:ext cx="962133" cy="98477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01430" y="3463990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3129" b="98195" l="1961" r="97549">
                          <a14:foregroundMark x1="29902" y1="7461" x2="40033" y2="30325"/>
                          <a14:foregroundMark x1="91176" y1="30927" x2="86601" y2="78339"/>
                          <a14:foregroundMark x1="33170" y1="7822" x2="26307" y2="73406"/>
                          <a14:foregroundMark x1="26307" y1="73406" x2="47059" y2="98315"/>
                          <a14:foregroundMark x1="4412" y1="47894" x2="8170" y2="69073"/>
                          <a14:foregroundMark x1="16830" y1="28520" x2="30065" y2="37665"/>
                          <a14:foregroundMark x1="52451" y1="10710" x2="71242" y2="12395"/>
                          <a14:foregroundMark x1="75000" y1="3249" x2="61765" y2="39952"/>
                          <a14:foregroundMark x1="71895" y1="4452" x2="5065" y2="34176"/>
                          <a14:foregroundMark x1="67974" y1="6137" x2="61111" y2="36462"/>
                          <a14:foregroundMark x1="63399" y1="11312" x2="43137" y2="31288"/>
                          <a14:foregroundMark x1="87418" y1="31288" x2="97549" y2="73045"/>
                          <a14:foregroundMark x1="41667" y1="9627" x2="1961" y2="40433"/>
                          <a14:foregroundMark x1="11275" y1="40433" x2="43137" y2="30806"/>
                          <a14:foregroundMark x1="71895" y1="4452" x2="3268" y2="33574"/>
                          <a14:foregroundMark x1="3268" y1="33574" x2="8170" y2="43321"/>
                          <a14:foregroundMark x1="12092" y1="16486" x2="6699" y2="43923"/>
                          <a14:foregroundMark x1="21405" y1="34777" x2="31046" y2="93742"/>
                          <a14:foregroundMark x1="31046" y1="93742" x2="67320" y2="91456"/>
                          <a14:foregroundMark x1="61765" y1="95427" x2="86765" y2="35981"/>
                          <a14:foregroundMark x1="86765" y1="35981" x2="70425" y2="20457"/>
                          <a14:foregroundMark x1="72712" y1="5535" x2="67320" y2="27316"/>
                          <a14:foregroundMark x1="26144" y1="29001" x2="25980" y2="89651"/>
                          <a14:foregroundMark x1="25980" y1="89651" x2="32353" y2="93141"/>
                          <a14:foregroundMark x1="13725" y1="38147" x2="6699" y2="78821"/>
                          <a14:foregroundMark x1="2778" y1="55957" x2="5065" y2="75331"/>
                          <a14:foregroundMark x1="9477" y1="19495" x2="7026" y2="33213"/>
                          <a14:foregroundMark x1="10131" y1="17690" x2="66667" y2="5897"/>
                          <a14:foregroundMark x1="67484" y1="6498" x2="8333" y2="19254"/>
                          <a14:foregroundMark x1="8333" y1="19254" x2="66993" y2="5656"/>
                          <a14:foregroundMark x1="68137" y1="6980" x2="50817" y2="22864"/>
                          <a14:foregroundMark x1="68464" y1="11432" x2="47712" y2="24910"/>
                          <a14:foregroundMark x1="6699" y1="78099" x2="32353" y2="92419"/>
                          <a14:foregroundMark x1="8824" y1="81227" x2="29248" y2="92659"/>
                          <a14:foregroundMark x1="16176" y1="85078" x2="58170" y2="95427"/>
                          <a14:foregroundMark x1="15033" y1="85800" x2="59967" y2="95427"/>
                          <a14:foregroundMark x1="14379" y1="84597" x2="60784" y2="96510"/>
                          <a14:foregroundMark x1="34150" y1="94465" x2="59641" y2="96029"/>
                          <a14:foregroundMark x1="49020" y1="95187" x2="92647" y2="45247"/>
                          <a14:foregroundMark x1="92647" y1="45247" x2="85784" y2="32732"/>
                          <a14:foregroundMark x1="85784" y1="32732" x2="91830" y2="78099"/>
                          <a14:foregroundMark x1="90359" y1="78339" x2="65033" y2="89531"/>
                          <a14:foregroundMark x1="92810" y1="41035" x2="97549" y2="67870"/>
                          <a14:foregroundMark x1="92810" y1="73646" x2="61765" y2="91095"/>
                          <a14:foregroundMark x1="90033" y1="79663" x2="69118" y2="92058"/>
                          <a14:foregroundMark x1="61111" y1="6980" x2="7353" y2="22383"/>
                          <a14:foregroundMark x1="7353" y1="22383" x2="59641" y2="4934"/>
                          <a14:foregroundMark x1="60784" y1="6498" x2="8333" y2="21781"/>
                          <a14:foregroundMark x1="8333" y1="21781" x2="57516" y2="4332"/>
                          <a14:foregroundMark x1="65359" y1="5174" x2="9477" y2="23105"/>
                          <a14:foregroundMark x1="11275" y1="17690" x2="32026" y2="7220"/>
                          <a14:foregroundMark x1="14379" y1="16125" x2="28922" y2="7822"/>
                          <a14:foregroundMark x1="11275" y1="19013" x2="66013" y2="5174"/>
                          <a14:foregroundMark x1="58660" y1="6980" x2="30392" y2="8303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31046" y1="7220" x2="31046" y2="7220"/>
                          <a14:foregroundMark x1="25654" y1="7822" x2="25654" y2="7822"/>
                          <a14:foregroundMark x1="24020" y1="8063" x2="24020" y2="8063"/>
                          <a14:foregroundMark x1="22222" y1="9025" x2="21895" y2="9868"/>
                          <a14:foregroundMark x1="21895" y1="9868" x2="21895" y2="9868"/>
                          <a14:foregroundMark x1="17647" y1="11673" x2="16830" y2="12756"/>
                          <a14:foregroundMark x1="16503" y1="14801" x2="16503" y2="15523"/>
                          <a14:foregroundMark x1="39542" y1="6739" x2="25327" y2="7461"/>
                          <a14:foregroundMark x1="56863" y1="6498" x2="45915" y2="7822"/>
                          <a14:foregroundMark x1="39542" y1="5897" x2="32026" y2="7822"/>
                          <a14:foregroundMark x1="48366" y1="5897" x2="57516" y2="5897"/>
                          <a14:foregroundMark x1="31699" y1="6258" x2="48366" y2="6739"/>
                          <a14:foregroundMark x1="38725" y1="4693" x2="55392" y2="6258"/>
                          <a14:foregroundMark x1="29248" y1="7220" x2="41993" y2="7461"/>
                          <a14:foregroundMark x1="16830" y1="11191" x2="22222" y2="12756"/>
                          <a14:foregroundMark x1="11601" y1="13478" x2="17157" y2="16606"/>
                          <a14:foregroundMark x1="14052" y1="13718" x2="16176" y2="15523"/>
                          <a14:foregroundMark x1="51797" y1="4693" x2="58170" y2="54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" r="980"/>
            <a:stretch/>
          </p:blipFill>
          <p:spPr>
            <a:xfrm>
              <a:off x="3019950" y="3638082"/>
              <a:ext cx="849791" cy="866775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108574" y="5551202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894115" y="4510788"/>
            <a:ext cx="1132464" cy="979889"/>
            <a:chOff x="5306242" y="4611382"/>
            <a:chExt cx="1132464" cy="979889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" r="1887"/>
            <a:stretch/>
          </p:blipFill>
          <p:spPr>
            <a:xfrm>
              <a:off x="5401939" y="4611382"/>
              <a:ext cx="942899" cy="979889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26491" y="1388822"/>
            <a:ext cx="1132464" cy="968157"/>
            <a:chOff x="2849532" y="1507613"/>
            <a:chExt cx="1132464" cy="96815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286" y="1567714"/>
              <a:ext cx="905344" cy="905344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09183" y="3458161"/>
            <a:ext cx="1132464" cy="968157"/>
            <a:chOff x="5306242" y="3579047"/>
            <a:chExt cx="1132464" cy="968157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4344" y="3613843"/>
              <a:ext cx="902187" cy="902187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02929" y="4497516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3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2667" b="92606" l="7511" r="95708">
                          <a14:foregroundMark x1="62891" y1="19531" x2="65820" y2="30566"/>
                          <a14:foregroundMark x1="87983" y1="28364" x2="87017" y2="60970"/>
                          <a14:foregroundMark x1="59871" y1="2667" x2="54185" y2="18909"/>
                          <a14:foregroundMark x1="7618" y1="64727" x2="18348" y2="76000"/>
                          <a14:foregroundMark x1="45172" y1="77576" x2="52575" y2="92727"/>
                          <a14:foregroundMark x1="95708" y1="26909" x2="93670" y2="40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7078" y="4685670"/>
              <a:ext cx="1004014" cy="888746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109548" y="1371637"/>
            <a:ext cx="1132464" cy="968157"/>
            <a:chOff x="6534597" y="1507613"/>
            <a:chExt cx="1132464" cy="968157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75832" y="1578091"/>
              <a:ext cx="886058" cy="88605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09183" y="5536908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7106028" y="4463147"/>
            <a:ext cx="1131954" cy="1092270"/>
            <a:chOff x="6534597" y="4576204"/>
            <a:chExt cx="1132464" cy="1091466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" r="3584"/>
            <a:stretch/>
          </p:blipFill>
          <p:spPr>
            <a:xfrm>
              <a:off x="6595041" y="4576204"/>
              <a:ext cx="1014427" cy="1091466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0301" y="2339794"/>
            <a:ext cx="3252458" cy="33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0344ED0-8BB7-43DA-AD90-1B78E07D19FC}"/>
</file>

<file path=customXml/itemProps2.xml><?xml version="1.0" encoding="utf-8"?>
<ds:datastoreItem xmlns:ds="http://schemas.openxmlformats.org/officeDocument/2006/customXml" ds:itemID="{83083914-1764-40AD-98BB-D45490530051}"/>
</file>

<file path=customXml/itemProps3.xml><?xml version="1.0" encoding="utf-8"?>
<ds:datastoreItem xmlns:ds="http://schemas.openxmlformats.org/officeDocument/2006/customXml" ds:itemID="{44A8BA45-07D9-4C43-B19F-A84919A7563D}"/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16</cp:revision>
  <dcterms:created xsi:type="dcterms:W3CDTF">2025-11-12T09:20:57Z</dcterms:created>
  <dcterms:modified xsi:type="dcterms:W3CDTF">2026-02-21T10:02:39Z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