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93DFD-524E-4D39-B2E2-6D3928FF464C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9DF89-E4D1-48C2-8065-7A47F5F95F7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85666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2E833-00DF-C669-E8BA-E628A8FDA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3E2735-F4C3-A72D-D2D1-989C127CC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FC19A-CF8E-E1A8-DD14-5D1E2454E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B2FC2-10A2-5843-A219-06A812E2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F3427-4BE1-66D8-3A10-271B670C7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8032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06B90-70F8-B39F-2F80-103402E75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329CC8-B9BD-AB7F-CDC3-9EF9EF285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BE2021-4CAE-647E-BDA2-B40A6102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E7A7BA-68C3-D483-57CA-15CBD8166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92D64D-6040-AE0C-45A7-5E491959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2376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6F9B4E-7E5A-FA16-671C-271304649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3AED62-B0C8-E1E5-D0AC-88717F993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E851B-923E-B822-E6A9-AA455081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D268B7-767D-0BA9-6801-EFB2DE63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379EE-E653-730D-C5DE-86D7742A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93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8C3FA-1C30-0887-B0D4-62EF8020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A0A99C-761D-4E8B-C311-0A03CDA5B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F5D9D-0884-FE91-3738-0D80FA2A5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AA590B-6B23-861E-90E9-3D0620EA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82E658-F584-C9B5-71CE-71D62F655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5379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7C0EE-29D9-F2E2-5D42-A0B35D1B4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2F8CC2-A8B3-6A46-3485-F9EC21B7A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FA1096-9C65-64D1-724D-0A9AB9D6B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AE6A42-A0DF-2448-B2F5-41C3E122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621DE6-B7B7-91E7-7BB4-1F85B79F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4874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1DBFE-4A0B-867E-F538-C310D5AFD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901EA1-3D96-14CE-A78D-58BCB0BAD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448DCE-643C-A343-341D-6AD70DC13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A9805B-07BA-8641-985D-359360B7F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1AB2D2-5416-5C14-A2BD-ACB2E200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231A49-E63E-2AF5-19C5-0944C341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8115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5ABD2-3E2B-45CC-79B9-669E1944F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2E20C4-3A78-DE2D-D387-E4B245309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470891-F9A8-C4DB-F895-99B29564D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416D97-8B3D-A170-D188-5CF82F5ED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B9F76B-B131-8D6D-94EA-1F75BD323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3ACBF1-5F9A-B950-B0E5-EF7255E7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351A91-FE43-A401-2C97-BCC9DDBE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677815-CAA8-A0ED-FD84-4C544613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55745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DD8D6-13A1-07C2-42DA-430513D3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D23541-39B0-78EA-558E-8A7E4AC9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51AB93-240F-7B33-7E50-E8D7B3DC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7C0166-4A91-F416-8A1A-44AABCB6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37105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F817AE-D3C4-DEEF-DA3A-B4476A9B4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E964138-6093-A88B-2EFC-41B85A2A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F7B427-953A-9A04-02D7-9805323A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41442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43CE9-E47E-2527-19E3-2F5B6231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DD08D-44A0-BE4D-8501-B2868020E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02F10B-FFD4-D157-B522-1F3EF9675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73AD8-9762-7251-680D-1E8D547A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A8B513-BF03-F3E9-3611-072BE1A49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0AC4B6-84FA-50C6-526E-B36268CC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135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6DBED-AA65-F30B-8F8F-6BE2B3FC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E545D2-B9CE-32C3-6089-90E57D92A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1ED085-4C23-4274-3C5A-DAD6BFFD6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A287D0-65AC-0476-DF8D-8F227320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4FCF49-0D01-CE2E-7B54-84E77737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F65FEA-5758-D15D-D4B4-CFE88030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5782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D266D-7844-FA9E-4920-A486BB382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CF019E-E589-0787-033A-A1A1E1733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B7095C-59C2-AFA4-B91B-3C940E4BD9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06C7B-B406-431C-ABD7-876E8F3A12B0}" type="datetimeFigureOut">
              <a:rPr lang="ru-KZ" smtClean="0"/>
              <a:t>21.02.2026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F28E6C-5B51-BCF3-71C2-25680FD55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D9E14-DA44-6501-53C9-303C6D758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89A00-9249-4CC5-83BC-E9C82D14643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4195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3.wdp"/><Relationship Id="rId26" Type="http://schemas.openxmlformats.org/officeDocument/2006/relationships/image" Target="../media/image21.png"/><Relationship Id="rId3" Type="http://schemas.openxmlformats.org/officeDocument/2006/relationships/image" Target="../media/image1.jp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.wdp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D942F-3735-7E93-94DD-FBB01B29C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" y="-5183"/>
            <a:ext cx="12179374" cy="6858000"/>
          </a:xfrm>
          <a:prstGeom prst="rect">
            <a:avLst/>
          </a:prstGeom>
        </p:spPr>
      </p:pic>
      <p:sp>
        <p:nvSpPr>
          <p:cNvPr id="13" name="Google Shape;190;p17">
            <a:extLst>
              <a:ext uri="{FF2B5EF4-FFF2-40B4-BE49-F238E27FC236}">
                <a16:creationId xmlns:a16="http://schemas.microsoft.com/office/drawing/2014/main" id="{4F5448B3-9158-2275-52ED-3E0579208F89}"/>
              </a:ext>
            </a:extLst>
          </p:cNvPr>
          <p:cNvSpPr>
            <a:spLocks noChangeAspect="1"/>
          </p:cNvSpPr>
          <p:nvPr/>
        </p:nvSpPr>
        <p:spPr>
          <a:xfrm>
            <a:off x="5518777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90;p17">
            <a:extLst>
              <a:ext uri="{FF2B5EF4-FFF2-40B4-BE49-F238E27FC236}">
                <a16:creationId xmlns:a16="http://schemas.microsoft.com/office/drawing/2014/main" id="{0EC4A65E-0317-8FCA-1438-AEB3966B4CB7}"/>
              </a:ext>
            </a:extLst>
          </p:cNvPr>
          <p:cNvSpPr>
            <a:spLocks noChangeAspect="1"/>
          </p:cNvSpPr>
          <p:nvPr/>
        </p:nvSpPr>
        <p:spPr>
          <a:xfrm>
            <a:off x="7187230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90;p17">
            <a:extLst>
              <a:ext uri="{FF2B5EF4-FFF2-40B4-BE49-F238E27FC236}">
                <a16:creationId xmlns:a16="http://schemas.microsoft.com/office/drawing/2014/main" id="{C058680C-AC7A-3B7D-3E85-6C99DA6CE6FD}"/>
              </a:ext>
            </a:extLst>
          </p:cNvPr>
          <p:cNvSpPr>
            <a:spLocks noChangeAspect="1"/>
          </p:cNvSpPr>
          <p:nvPr/>
        </p:nvSpPr>
        <p:spPr>
          <a:xfrm>
            <a:off x="8855683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90;p17">
            <a:extLst>
              <a:ext uri="{FF2B5EF4-FFF2-40B4-BE49-F238E27FC236}">
                <a16:creationId xmlns:a16="http://schemas.microsoft.com/office/drawing/2014/main" id="{F1223A74-5D70-AD23-3AE4-EA8BC5D874FC}"/>
              </a:ext>
            </a:extLst>
          </p:cNvPr>
          <p:cNvSpPr>
            <a:spLocks noChangeAspect="1"/>
          </p:cNvSpPr>
          <p:nvPr/>
        </p:nvSpPr>
        <p:spPr>
          <a:xfrm>
            <a:off x="3850324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63500" dir="30000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0;p17">
            <a:extLst>
              <a:ext uri="{FF2B5EF4-FFF2-40B4-BE49-F238E27FC236}">
                <a16:creationId xmlns:a16="http://schemas.microsoft.com/office/drawing/2014/main" id="{C0EBA8E2-CFA9-47C1-3B35-210319D28E26}"/>
              </a:ext>
            </a:extLst>
          </p:cNvPr>
          <p:cNvSpPr>
            <a:spLocks noChangeAspect="1"/>
          </p:cNvSpPr>
          <p:nvPr/>
        </p:nvSpPr>
        <p:spPr>
          <a:xfrm>
            <a:off x="5518777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90;p17">
            <a:extLst>
              <a:ext uri="{FF2B5EF4-FFF2-40B4-BE49-F238E27FC236}">
                <a16:creationId xmlns:a16="http://schemas.microsoft.com/office/drawing/2014/main" id="{2CA99C05-6319-AFAD-7C64-5776385AEE9D}"/>
              </a:ext>
            </a:extLst>
          </p:cNvPr>
          <p:cNvSpPr>
            <a:spLocks noChangeAspect="1"/>
          </p:cNvSpPr>
          <p:nvPr/>
        </p:nvSpPr>
        <p:spPr>
          <a:xfrm>
            <a:off x="7187230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0;p17">
            <a:extLst>
              <a:ext uri="{FF2B5EF4-FFF2-40B4-BE49-F238E27FC236}">
                <a16:creationId xmlns:a16="http://schemas.microsoft.com/office/drawing/2014/main" id="{5753545E-5B53-B48C-021F-6068513E2632}"/>
              </a:ext>
            </a:extLst>
          </p:cNvPr>
          <p:cNvSpPr>
            <a:spLocks noChangeAspect="1"/>
          </p:cNvSpPr>
          <p:nvPr/>
        </p:nvSpPr>
        <p:spPr>
          <a:xfrm>
            <a:off x="8855683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0;p17">
            <a:extLst>
              <a:ext uri="{FF2B5EF4-FFF2-40B4-BE49-F238E27FC236}">
                <a16:creationId xmlns:a16="http://schemas.microsoft.com/office/drawing/2014/main" id="{E4E60DD1-5741-1286-6D80-1B7696DE01FD}"/>
              </a:ext>
            </a:extLst>
          </p:cNvPr>
          <p:cNvSpPr>
            <a:spLocks noChangeAspect="1"/>
          </p:cNvSpPr>
          <p:nvPr/>
        </p:nvSpPr>
        <p:spPr>
          <a:xfrm>
            <a:off x="3850324" y="3423817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1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0;p17">
            <a:extLst>
              <a:ext uri="{FF2B5EF4-FFF2-40B4-BE49-F238E27FC236}">
                <a16:creationId xmlns:a16="http://schemas.microsoft.com/office/drawing/2014/main" id="{C1DCB755-31E7-70E8-91EE-133DB649EE95}"/>
              </a:ext>
            </a:extLst>
          </p:cNvPr>
          <p:cNvSpPr>
            <a:spLocks noChangeAspect="1"/>
          </p:cNvSpPr>
          <p:nvPr/>
        </p:nvSpPr>
        <p:spPr>
          <a:xfrm>
            <a:off x="5518777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90;p17">
            <a:extLst>
              <a:ext uri="{FF2B5EF4-FFF2-40B4-BE49-F238E27FC236}">
                <a16:creationId xmlns:a16="http://schemas.microsoft.com/office/drawing/2014/main" id="{C2D0DC53-29A5-518E-6921-1347B880671F}"/>
              </a:ext>
            </a:extLst>
          </p:cNvPr>
          <p:cNvSpPr>
            <a:spLocks noChangeAspect="1"/>
          </p:cNvSpPr>
          <p:nvPr/>
        </p:nvSpPr>
        <p:spPr>
          <a:xfrm>
            <a:off x="7187230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766" b="89941" l="9961" r="89941">
                          <a14:foregroundMark x1="17480" y1="77832" x2="17480" y2="79883"/>
                          <a14:foregroundMark x1="17480" y1="83887" x2="17480" y2="83887"/>
                          <a14:foregroundMark x1="18164" y1="84570" x2="20117" y2="87988"/>
                          <a14:foregroundMark x1="50391" y1="9766" x2="50391" y2="9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90;p17">
            <a:extLst>
              <a:ext uri="{FF2B5EF4-FFF2-40B4-BE49-F238E27FC236}">
                <a16:creationId xmlns:a16="http://schemas.microsoft.com/office/drawing/2014/main" id="{076AEBDF-8F62-2129-A3F0-58F8F7B5B588}"/>
              </a:ext>
            </a:extLst>
          </p:cNvPr>
          <p:cNvSpPr>
            <a:spLocks noChangeAspect="1"/>
          </p:cNvSpPr>
          <p:nvPr/>
        </p:nvSpPr>
        <p:spPr>
          <a:xfrm>
            <a:off x="8855683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0;p17">
            <a:extLst>
              <a:ext uri="{FF2B5EF4-FFF2-40B4-BE49-F238E27FC236}">
                <a16:creationId xmlns:a16="http://schemas.microsoft.com/office/drawing/2014/main" id="{00E5A991-804C-5649-D28F-DF90D2B1E57A}"/>
              </a:ext>
            </a:extLst>
          </p:cNvPr>
          <p:cNvSpPr>
            <a:spLocks noChangeAspect="1"/>
          </p:cNvSpPr>
          <p:nvPr/>
        </p:nvSpPr>
        <p:spPr>
          <a:xfrm>
            <a:off x="3850324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7"/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5524367" y="1759973"/>
            <a:ext cx="1650780" cy="1627040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7" name="Google Shape;220;p17">
            <a:extLst>
              <a:ext uri="{FF2B5EF4-FFF2-40B4-BE49-F238E27FC236}">
                <a16:creationId xmlns:a16="http://schemas.microsoft.com/office/drawing/2014/main" id="{8A430CD5-B5C9-2412-419A-8E7B4D700F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3808099" y="1761850"/>
            <a:ext cx="1678873" cy="1650561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9" name="Google Shape;220;p17">
            <a:extLst>
              <a:ext uri="{FF2B5EF4-FFF2-40B4-BE49-F238E27FC236}">
                <a16:creationId xmlns:a16="http://schemas.microsoft.com/office/drawing/2014/main" id="{CCEFCB90-6729-E54B-B254-FCD07831F0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3810886" y="5046941"/>
            <a:ext cx="1681245" cy="1652496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0" name="Google Shape;206;p17">
            <a:extLst>
              <a:ext uri="{FF2B5EF4-FFF2-40B4-BE49-F238E27FC236}">
                <a16:creationId xmlns:a16="http://schemas.microsoft.com/office/drawing/2014/main" id="{46FB8BC6-C87B-A879-3531-E44F1C8C0D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8856116" y="1751856"/>
            <a:ext cx="1663185" cy="1635155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1" name="Google Shape;206;p17">
            <a:extLst>
              <a:ext uri="{FF2B5EF4-FFF2-40B4-BE49-F238E27FC236}">
                <a16:creationId xmlns:a16="http://schemas.microsoft.com/office/drawing/2014/main" id="{872FC185-5A59-839A-3B53-A340940EBE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3802695" y="3423988"/>
            <a:ext cx="1692157" cy="1592439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2" name="Google Shape;207;p17">
            <a:extLst>
              <a:ext uri="{FF2B5EF4-FFF2-40B4-BE49-F238E27FC236}">
                <a16:creationId xmlns:a16="http://schemas.microsoft.com/office/drawing/2014/main" id="{59706821-BC06-3A5C-4098-2B9B0E916A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7193042" y="1751857"/>
            <a:ext cx="1638717" cy="1635155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3" name="Google Shape;207;p17">
            <a:extLst>
              <a:ext uri="{FF2B5EF4-FFF2-40B4-BE49-F238E27FC236}">
                <a16:creationId xmlns:a16="http://schemas.microsoft.com/office/drawing/2014/main" id="{CD949A64-62B8-5C9B-D2C8-C2FD43DFCC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5519799" y="3412411"/>
            <a:ext cx="1654720" cy="1604016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8" name="Google Shape;220;p17">
            <a:extLst>
              <a:ext uri="{FF2B5EF4-FFF2-40B4-BE49-F238E27FC236}">
                <a16:creationId xmlns:a16="http://schemas.microsoft.com/office/drawing/2014/main" id="{57189D14-2963-FCF7-DB3A-40E35AF10AD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7192928" y="3413197"/>
            <a:ext cx="1663187" cy="1603229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9" name="Google Shape;219;p17">
            <a:extLst>
              <a:ext uri="{FF2B5EF4-FFF2-40B4-BE49-F238E27FC236}">
                <a16:creationId xmlns:a16="http://schemas.microsoft.com/office/drawing/2014/main" id="{67193AE8-FC15-83BB-5C21-6B02E95A47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8856115" y="3413097"/>
            <a:ext cx="1663188" cy="1602485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0" name="Google Shape;206;p17">
            <a:extLst>
              <a:ext uri="{FF2B5EF4-FFF2-40B4-BE49-F238E27FC236}">
                <a16:creationId xmlns:a16="http://schemas.microsoft.com/office/drawing/2014/main" id="{D3D31657-14FC-1F7A-4675-E8911720AC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5507493" y="5045167"/>
            <a:ext cx="1654720" cy="1654270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1" name="Google Shape;219;p17">
            <a:extLst>
              <a:ext uri="{FF2B5EF4-FFF2-40B4-BE49-F238E27FC236}">
                <a16:creationId xmlns:a16="http://schemas.microsoft.com/office/drawing/2014/main" id="{D9417168-F7C1-791F-1C3A-868682DE16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7193041" y="5051394"/>
            <a:ext cx="1654720" cy="1646115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2" name="Google Shape;207;p17">
            <a:extLst>
              <a:ext uri="{FF2B5EF4-FFF2-40B4-BE49-F238E27FC236}">
                <a16:creationId xmlns:a16="http://schemas.microsoft.com/office/drawing/2014/main" id="{4350C23B-FCC4-EAB9-5DDA-1BC33E80E3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>
          <a:xfrm>
            <a:off x="8879591" y="5045167"/>
            <a:ext cx="1639711" cy="1646114"/>
          </a:xfrm>
          <a:prstGeom prst="rect">
            <a:avLst/>
          </a:prstGeom>
          <a:blipFill>
            <a:blip r:embed="rId20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grpSp>
        <p:nvGrpSpPr>
          <p:cNvPr id="155" name="Google Shape;155;p17"/>
          <p:cNvGrpSpPr/>
          <p:nvPr/>
        </p:nvGrpSpPr>
        <p:grpSpPr>
          <a:xfrm>
            <a:off x="796683" y="732237"/>
            <a:ext cx="2007610" cy="1389308"/>
            <a:chOff x="1775048" y="1567621"/>
            <a:chExt cx="7105189" cy="4967282"/>
          </a:xfrm>
        </p:grpSpPr>
        <p:sp>
          <p:nvSpPr>
            <p:cNvPr id="157" name="Google Shape;157;p17"/>
            <p:cNvSpPr/>
            <p:nvPr/>
          </p:nvSpPr>
          <p:spPr>
            <a:xfrm>
              <a:off x="1775048" y="1567622"/>
              <a:ext cx="1776298" cy="1655758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1775048" y="3223385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1775048" y="487914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551345" y="156762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551345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3551345" y="4879143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5327644" y="1567622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5327643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5327643" y="487914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7103940" y="1567621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7103940" y="322338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7103940" y="4879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4" name="Рисунок 273">
            <a:extLst>
              <a:ext uri="{FF2B5EF4-FFF2-40B4-BE49-F238E27FC236}">
                <a16:creationId xmlns:a16="http://schemas.microsoft.com/office/drawing/2014/main" id="{F013CABE-1279-73A6-F352-966C4389F6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8898" y="4314982"/>
            <a:ext cx="2295484" cy="2295484"/>
          </a:xfrm>
          <a:prstGeom prst="rect">
            <a:avLst/>
          </a:prstGeom>
        </p:spPr>
      </p:pic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D18823A3-E52F-1881-F33C-0F375182BAB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6892" y="5745204"/>
            <a:ext cx="953125" cy="865262"/>
          </a:xfrm>
          <a:prstGeom prst="rect">
            <a:avLst/>
          </a:prstGeom>
        </p:spPr>
      </p:pic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6205D03-D8DF-809E-1B14-BE7B6E6E47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17196" y="1979758"/>
            <a:ext cx="4465926" cy="4435993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81915BBD-3FCF-4ED0-B709-F5208EC02C2E}"/>
              </a:ext>
            </a:extLst>
          </p:cNvPr>
          <p:cNvSpPr/>
          <p:nvPr/>
        </p:nvSpPr>
        <p:spPr>
          <a:xfrm>
            <a:off x="7287798" y="344914"/>
            <a:ext cx="2966863" cy="11930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3" name="Прямоугольник: скругленные углы 142">
            <a:extLst>
              <a:ext uri="{FF2B5EF4-FFF2-40B4-BE49-F238E27FC236}">
                <a16:creationId xmlns:a16="http://schemas.microsoft.com/office/drawing/2014/main" id="{59143942-FF54-BCC8-31D2-08AFF9C5CA56}"/>
              </a:ext>
            </a:extLst>
          </p:cNvPr>
          <p:cNvSpPr/>
          <p:nvPr/>
        </p:nvSpPr>
        <p:spPr>
          <a:xfrm>
            <a:off x="3950892" y="355664"/>
            <a:ext cx="2966863" cy="11930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49B5256-24B9-6BCF-80DA-AC08A77057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151" y="558063"/>
            <a:ext cx="750240" cy="7667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D406187-2EC0-F7CD-311E-E60E2C85E69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56" y="486788"/>
            <a:ext cx="612937" cy="9092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CBC87DD-F06C-1981-EE77-C5727B3DD47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94" y="486788"/>
            <a:ext cx="474837" cy="877052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C359B353-8B51-E3DF-5341-54E0580FAA7C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8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0891" y="456580"/>
            <a:ext cx="1029857" cy="1029857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8BB701E9-6742-4775-D38D-CFE6280A3A68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8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9394" y="442249"/>
            <a:ext cx="1029857" cy="1029857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6C71E34F-895D-8498-52F0-B0FF0F60694A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8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1458" y="453826"/>
            <a:ext cx="1029857" cy="1029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2D85FF9-10EE-48AD-A5D7-F096D5F0D0BB}"/>
</file>

<file path=customXml/itemProps2.xml><?xml version="1.0" encoding="utf-8"?>
<ds:datastoreItem xmlns:ds="http://schemas.openxmlformats.org/officeDocument/2006/customXml" ds:itemID="{9E3CA149-F3FE-4E6C-813F-E52EE888B5C1}"/>
</file>

<file path=customXml/itemProps3.xml><?xml version="1.0" encoding="utf-8"?>
<ds:datastoreItem xmlns:ds="http://schemas.openxmlformats.org/officeDocument/2006/customXml" ds:itemID="{B5EDB2BA-B4E7-4EDE-BD4B-79E35A0171BE}"/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</Words>
  <Application>Microsoft Office PowerPoint</Application>
  <PresentationFormat>Широкоэкранный</PresentationFormat>
  <Paragraphs>12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2</cp:revision>
  <dcterms:created xsi:type="dcterms:W3CDTF">2025-12-24T13:31:36Z</dcterms:created>
  <dcterms:modified xsi:type="dcterms:W3CDTF">2026-02-21T02:53:44Z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