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513F1-F901-484B-8337-9E503345F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B66A07-4425-4FF4-9A31-6AF9BBD4A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1BABB0-FEFC-4A96-A797-2A48A708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F2501-C76F-489D-8F9D-C2B03C72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F9228E-ACE9-4C69-B0A1-487B274B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A03CD-40E5-4968-95D9-82166BC1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7E70C3-E0A5-47E9-BE9E-9F3C52CE5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D832F7-1970-45EB-9A45-2B431FDD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411033-AAB6-4FC2-9FE1-AD9ECBE3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FACB6A-9998-43FE-91A0-912115E3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21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58CAFAC-D09F-4CF7-84AD-03B654CC1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E674AD-5731-4B13-B552-8DEAC9B38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08624E-B875-4601-9688-9D977617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405C4-011B-4ED1-AC0A-12477D6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0EBD23-63B4-4EA1-ACE6-87C9BAD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2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A219E-6996-43D1-AD84-5C0E0F52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059D6-999E-42A5-8B99-EEFACD53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874402-C70C-4DE8-B706-1887760B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A2CEF8-3738-4B63-91C3-56DBA189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F3C5F5-97B4-48F4-9BD0-3E7ABCEF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1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51C87-D7DE-438A-B5DD-49351739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03C923-A7AF-4D9C-A7A3-35871303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FDC84-05D7-4A85-9969-FA004519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1F72E6-C8C5-487A-AA79-C0A334F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7B07A-7008-4D8A-8108-5D5E1DDB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50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2579-8A64-45AC-8462-DBE9B06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490021-4E84-4635-B1C5-8D7FDDD56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C4F27E-101E-45FA-80B1-FE2337175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44B6C6-2D0B-4511-82BD-277F3E9F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94C0C4-AA0B-4287-9DAE-0C2B650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C68EF1-D533-40AD-926D-05BA6D6C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7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4F03-2FAF-4E8A-87CC-423155E3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D0C9F9-90D9-4908-9A5D-FCC9E8C0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D09113-7219-4FB2-B30A-3DA84D7EE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D1EF7EF-97A3-436E-8853-22E877586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CE1F2A4-1599-4292-8D1C-343D8B16F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E0CFACD-39B8-4DE6-80EB-C211F1B0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B08D8D3-34CD-428F-81FE-72EB570B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9DA7861-EC09-41E8-B8BB-76A54705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87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12AD-FA70-4A3A-9FAD-318DD713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D65C363-7AEC-4B2C-B3D0-A2CD267E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5989124-3F03-4F5D-93F1-BA0BD892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6B9B038-2B67-4FA5-8538-F71F245F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9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C74076-6897-4210-AA2F-8A124785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AD783E-A495-44BA-8F2F-F7ECBFC0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5F12E5E-8112-42BE-8560-04F0CF1C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9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55ABB-5C82-4DE1-99BF-4F5F6CA3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516AA8-71AE-4552-A0C4-14FA703F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A9598-0DC7-40ED-9A43-C8CA2157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E98BFC-6328-4460-9363-92A0D398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A91E2F-8FA1-442E-BB5A-8E5D8A3B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304C45-2CB4-4B85-8BFF-15604C42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91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042F-13D1-4A67-9443-50741FFD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E624AA-B9C2-469D-8F74-15BB7126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150DC41-4F97-4DFD-9DD0-937DA8E5C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D522FF-93BD-4E4F-A19D-4D046FB2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775692-4E0E-48D4-9920-F8F21387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4859B6-CC12-4FDD-ACE5-71F1C1BB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08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5CA311D-EEAC-4120-A15A-F5E3E15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A06546-CF8C-410B-9C98-318AB01E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8DA7C7-105D-4E9C-B8DB-023F936C3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EE5F-046C-4220-9FB4-4E1FFED1DA3A}" type="datetimeFigureOut">
              <a:rPr lang="uk-UA" smtClean="0"/>
              <a:t>19.02.26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543BFA-0700-4BBC-9C01-2E64A4037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4B514-1539-4943-82B3-78592D0AE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microsoft.com/office/2007/relationships/hdphoto" Target="../media/hdphoto7.wdp"/><Relationship Id="rId28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08CD5C1-3D2D-45D5-A99E-2CD94C532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8DBE37-FF10-46A9-8305-DD584C105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A1EAF7-0913-491B-9A07-207ED1D53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r="2278"/>
          <a:stretch/>
        </p:blipFill>
        <p:spPr>
          <a:xfrm rot="21204547">
            <a:off x="10733146" y="4519298"/>
            <a:ext cx="1214389" cy="1272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133FE3-A71A-4F62-8E1A-BE8E902DA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10986"/>
          <a:stretch/>
        </p:blipFill>
        <p:spPr>
          <a:xfrm rot="21265993">
            <a:off x="10821388" y="4475595"/>
            <a:ext cx="1004285" cy="1287071"/>
          </a:xfrm>
          <a:prstGeom prst="rect">
            <a:avLst/>
          </a:prstGeom>
          <a:ln>
            <a:noFill/>
          </a:ln>
          <a:effectLst>
            <a:glow rad="175936">
              <a:schemeClr val="bg1">
                <a:alpha val="71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7BF5B6-90C0-42CB-8688-81D3B0FF6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19838" r="10306" b="9873"/>
          <a:stretch>
            <a:fillRect/>
          </a:stretch>
        </p:blipFill>
        <p:spPr>
          <a:xfrm flipH="1">
            <a:off x="6347675" y="3496671"/>
            <a:ext cx="1099498" cy="10260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EC0F1D-325B-464C-8BE4-5E03D5E16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8" t="21025" r="16066" b="13636"/>
          <a:stretch>
            <a:fillRect/>
          </a:stretch>
        </p:blipFill>
        <p:spPr>
          <a:xfrm flipH="1">
            <a:off x="6439768" y="3516443"/>
            <a:ext cx="1048416" cy="1019585"/>
          </a:xfrm>
          <a:prstGeom prst="rect">
            <a:avLst/>
          </a:prstGeom>
          <a:ln>
            <a:noFill/>
          </a:ln>
          <a:effectLst>
            <a:glow rad="115367">
              <a:schemeClr val="bg1">
                <a:lumMod val="95000"/>
                <a:alpha val="71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64B426-ED03-4883-89EF-850F006DA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544" y="5607297"/>
            <a:ext cx="1263800" cy="13672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14A5C5-E118-45EC-9839-E7991151C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40" y="5576491"/>
            <a:ext cx="1263800" cy="1367202"/>
          </a:xfrm>
          <a:prstGeom prst="rect">
            <a:avLst/>
          </a:prstGeom>
          <a:effectLst>
            <a:glow rad="165100">
              <a:schemeClr val="bg1">
                <a:alpha val="71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C27D9C-2941-4964-BD80-F6FE7F82D7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537" y="2082621"/>
            <a:ext cx="1163968" cy="12003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E6594A8-18C7-499F-8590-EC78960967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537" y="2082620"/>
            <a:ext cx="1163968" cy="1200343"/>
          </a:xfrm>
          <a:prstGeom prst="rect">
            <a:avLst/>
          </a:prstGeom>
          <a:effectLst>
            <a:glow rad="165100">
              <a:schemeClr val="bg1">
                <a:alpha val="71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007C4D3-5381-48E5-A8F4-71B92A0887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1593"/>
          <a:stretch/>
        </p:blipFill>
        <p:spPr>
          <a:xfrm>
            <a:off x="8521409" y="3400600"/>
            <a:ext cx="1179419" cy="121823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D8682ED-5117-437B-A8D8-03517E749F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 rot="21344025">
            <a:off x="8559409" y="3379617"/>
            <a:ext cx="1033396" cy="1166313"/>
          </a:xfrm>
          <a:prstGeom prst="rect">
            <a:avLst/>
          </a:prstGeom>
          <a:effectLst>
            <a:glow rad="165100">
              <a:schemeClr val="bg1">
                <a:alpha val="71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C80B16-8700-4C76-8F07-5FD62EE35C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8935" y="4819032"/>
            <a:ext cx="1026089" cy="10260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E1D6B57-8DC7-4CDB-8984-F31429A92D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044" y="4832434"/>
            <a:ext cx="927870" cy="927870"/>
          </a:xfrm>
          <a:prstGeom prst="rect">
            <a:avLst/>
          </a:prstGeom>
          <a:effectLst>
            <a:glow rad="165100">
              <a:schemeClr val="bg1">
                <a:alpha val="71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B818E3-937E-47A2-959C-25AB3436E3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992" y="3602039"/>
            <a:ext cx="1308218" cy="13082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9E6F81E-3DE2-494F-8CD9-64DA09684F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329" y="3602038"/>
            <a:ext cx="1308217" cy="1308217"/>
          </a:xfrm>
          <a:prstGeom prst="rect">
            <a:avLst/>
          </a:prstGeom>
          <a:effectLst>
            <a:glow rad="165100">
              <a:schemeClr val="bg1">
                <a:alpha val="71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70CBE8-FC67-41B0-AB7F-BC0416419C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3257"/>
          <a:stretch/>
        </p:blipFill>
        <p:spPr>
          <a:xfrm>
            <a:off x="5546295" y="2342218"/>
            <a:ext cx="1138878" cy="121823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95C8195-4CD2-4D42-8EE8-D2F6C022252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7" r="3257"/>
          <a:stretch/>
        </p:blipFill>
        <p:spPr>
          <a:xfrm>
            <a:off x="5546295" y="2322193"/>
            <a:ext cx="1138878" cy="1218234"/>
          </a:xfrm>
          <a:prstGeom prst="rect">
            <a:avLst/>
          </a:prstGeom>
          <a:ln>
            <a:noFill/>
          </a:ln>
          <a:effectLst>
            <a:glow rad="165100">
              <a:schemeClr val="bg1">
                <a:alpha val="71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1E3327-C14B-4F01-934A-A33E108075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" y="197521"/>
            <a:ext cx="927752" cy="8422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6D24750-2AB9-448C-A83D-6A7AD77291B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1487"/>
          <a:stretch>
            <a:fillRect/>
          </a:stretch>
        </p:blipFill>
        <p:spPr>
          <a:xfrm>
            <a:off x="4694854" y="753498"/>
            <a:ext cx="2900752" cy="47057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A4C1C7-DCAF-C56C-1F76-3BF050DDBDF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36" y="4221432"/>
            <a:ext cx="2482099" cy="24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7D2AD91-FCBC-4DF6-AC3D-151C67A35453}"/>
</file>

<file path=customXml/itemProps2.xml><?xml version="1.0" encoding="utf-8"?>
<ds:datastoreItem xmlns:ds="http://schemas.openxmlformats.org/officeDocument/2006/customXml" ds:itemID="{D0791EA9-6385-42DA-A0B7-78CADBED6556}"/>
</file>

<file path=customXml/itemProps3.xml><?xml version="1.0" encoding="utf-8"?>
<ds:datastoreItem xmlns:ds="http://schemas.openxmlformats.org/officeDocument/2006/customXml" ds:itemID="{CF87C38D-22FB-4273-B80A-FE8BB22085B8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10</cp:revision>
  <dcterms:created xsi:type="dcterms:W3CDTF">2025-07-19T19:37:20Z</dcterms:created>
  <dcterms:modified xsi:type="dcterms:W3CDTF">2026-02-19T08:18:58Z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