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34"/>
  </p:normalViewPr>
  <p:slideViewPr>
    <p:cSldViewPr snapToGrid="0">
      <p:cViewPr varScale="1">
        <p:scale>
          <a:sx n="88" d="100"/>
          <a:sy n="88" d="100"/>
        </p:scale>
        <p:origin x="1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31A6E0-A735-7974-D729-EEF12E0F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85423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AF73B38F-2453-FDED-6597-DC0C577E4466}"/>
              </a:ext>
            </a:extLst>
          </p:cNvPr>
          <p:cNvGrpSpPr/>
          <p:nvPr/>
        </p:nvGrpSpPr>
        <p:grpSpPr>
          <a:xfrm>
            <a:off x="513120" y="960119"/>
            <a:ext cx="5400000" cy="5400000"/>
            <a:chOff x="513120" y="960119"/>
            <a:chExt cx="5400000" cy="5400000"/>
          </a:xfrm>
        </p:grpSpPr>
        <p:sp>
          <p:nvSpPr>
            <p:cNvPr id="4" name="Блок-схема: вузол 3">
              <a:extLst>
                <a:ext uri="{FF2B5EF4-FFF2-40B4-BE49-F238E27FC236}">
                  <a16:creationId xmlns:a16="http://schemas.microsoft.com/office/drawing/2014/main" id="{CAA52631-E120-FF2F-78D6-5E6303258743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8A64201C-E77F-B2BD-6DDE-4B0FCB12C493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8" name="Блок-схема: вузол 7">
                <a:extLst>
                  <a:ext uri="{FF2B5EF4-FFF2-40B4-BE49-F238E27FC236}">
                    <a16:creationId xmlns:a16="http://schemas.microsoft.com/office/drawing/2014/main" id="{F2BD5DE0-75A0-3125-D0A0-29A6FD100387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" name="Блок-схема: вузол 8">
                <a:extLst>
                  <a:ext uri="{FF2B5EF4-FFF2-40B4-BE49-F238E27FC236}">
                    <a16:creationId xmlns:a16="http://schemas.microsoft.com/office/drawing/2014/main" id="{0B6BFEE5-C53D-850E-EC26-8345D8105F6D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" name="Блок-схема: вузол 9">
                <a:extLst>
                  <a:ext uri="{FF2B5EF4-FFF2-40B4-BE49-F238E27FC236}">
                    <a16:creationId xmlns:a16="http://schemas.microsoft.com/office/drawing/2014/main" id="{84C0B97E-A0A8-7664-8325-FA67D399597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" name="Блок-схема: вузол 10">
                <a:extLst>
                  <a:ext uri="{FF2B5EF4-FFF2-40B4-BE49-F238E27FC236}">
                    <a16:creationId xmlns:a16="http://schemas.microsoft.com/office/drawing/2014/main" id="{FA44BA26-82BE-689A-4F67-CCC2E1AA8AD5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" name="Блок-схема: вузол 11">
                <a:extLst>
                  <a:ext uri="{FF2B5EF4-FFF2-40B4-BE49-F238E27FC236}">
                    <a16:creationId xmlns:a16="http://schemas.microsoft.com/office/drawing/2014/main" id="{3BC16D13-86D6-7444-A31F-7939D36D4DE7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" name="Блок-схема: вузол 12">
                <a:extLst>
                  <a:ext uri="{FF2B5EF4-FFF2-40B4-BE49-F238E27FC236}">
                    <a16:creationId xmlns:a16="http://schemas.microsoft.com/office/drawing/2014/main" id="{DD4730F4-5B4B-D230-7DB5-712540BE06D1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" name="Блок-схема: вузол 13">
                <a:extLst>
                  <a:ext uri="{FF2B5EF4-FFF2-40B4-BE49-F238E27FC236}">
                    <a16:creationId xmlns:a16="http://schemas.microsoft.com/office/drawing/2014/main" id="{0F21F9AB-0852-081B-0166-E6F0B9BCE514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" name="Блок-схема: вузол 14">
                <a:extLst>
                  <a:ext uri="{FF2B5EF4-FFF2-40B4-BE49-F238E27FC236}">
                    <a16:creationId xmlns:a16="http://schemas.microsoft.com/office/drawing/2014/main" id="{223582D0-D34B-E7DF-A1D5-8E53EB7BE80D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" name="Блок-схема: вузол 15">
                <a:extLst>
                  <a:ext uri="{FF2B5EF4-FFF2-40B4-BE49-F238E27FC236}">
                    <a16:creationId xmlns:a16="http://schemas.microsoft.com/office/drawing/2014/main" id="{1EB94351-F5E5-6F24-1222-984E87E2BF89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" name="Блок-схема: вузол 16">
                <a:extLst>
                  <a:ext uri="{FF2B5EF4-FFF2-40B4-BE49-F238E27FC236}">
                    <a16:creationId xmlns:a16="http://schemas.microsoft.com/office/drawing/2014/main" id="{62ADB534-F289-1AC6-AD84-711D127C75AF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8" name="Блок-схема: вузол 17">
                <a:extLst>
                  <a:ext uri="{FF2B5EF4-FFF2-40B4-BE49-F238E27FC236}">
                    <a16:creationId xmlns:a16="http://schemas.microsoft.com/office/drawing/2014/main" id="{A0400F16-1E95-83F8-99B6-2C105957FA1C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5E55A2C-50C2-3E36-89F7-142DC2A043E3}"/>
              </a:ext>
            </a:extLst>
          </p:cNvPr>
          <p:cNvGrpSpPr/>
          <p:nvPr/>
        </p:nvGrpSpPr>
        <p:grpSpPr>
          <a:xfrm>
            <a:off x="6319560" y="960119"/>
            <a:ext cx="5400000" cy="5400000"/>
            <a:chOff x="6319560" y="960119"/>
            <a:chExt cx="5400000" cy="5400000"/>
          </a:xfrm>
        </p:grpSpPr>
        <p:sp>
          <p:nvSpPr>
            <p:cNvPr id="5" name="Блок-схема: вузол 4">
              <a:extLst>
                <a:ext uri="{FF2B5EF4-FFF2-40B4-BE49-F238E27FC236}">
                  <a16:creationId xmlns:a16="http://schemas.microsoft.com/office/drawing/2014/main" id="{BA8E5C13-CB02-49E5-EDF2-479F5269C7BA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93EFB495-E4FE-3AF6-651F-5372C65BA7AA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1" name="Блок-схема: вузол 20">
                <a:extLst>
                  <a:ext uri="{FF2B5EF4-FFF2-40B4-BE49-F238E27FC236}">
                    <a16:creationId xmlns:a16="http://schemas.microsoft.com/office/drawing/2014/main" id="{E09FEDAB-91F8-A7D4-BB36-8AA0F2B14748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2" name="Блок-схема: вузол 21">
                <a:extLst>
                  <a:ext uri="{FF2B5EF4-FFF2-40B4-BE49-F238E27FC236}">
                    <a16:creationId xmlns:a16="http://schemas.microsoft.com/office/drawing/2014/main" id="{F5A2579B-D886-343A-FA41-9D269D773251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Блок-схема: вузол 22">
                <a:extLst>
                  <a:ext uri="{FF2B5EF4-FFF2-40B4-BE49-F238E27FC236}">
                    <a16:creationId xmlns:a16="http://schemas.microsoft.com/office/drawing/2014/main" id="{E4C7E80E-5951-8593-8846-82301E48A581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" name="Блок-схема: вузол 23">
                <a:extLst>
                  <a:ext uri="{FF2B5EF4-FFF2-40B4-BE49-F238E27FC236}">
                    <a16:creationId xmlns:a16="http://schemas.microsoft.com/office/drawing/2014/main" id="{4A92C9F0-0DF4-214F-33FB-A67D5BEF13D1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" name="Блок-схема: вузол 24">
                <a:extLst>
                  <a:ext uri="{FF2B5EF4-FFF2-40B4-BE49-F238E27FC236}">
                    <a16:creationId xmlns:a16="http://schemas.microsoft.com/office/drawing/2014/main" id="{E50578BB-AA56-8B12-0C3A-799A2B4C68D9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6" name="Блок-схема: вузол 25">
                <a:extLst>
                  <a:ext uri="{FF2B5EF4-FFF2-40B4-BE49-F238E27FC236}">
                    <a16:creationId xmlns:a16="http://schemas.microsoft.com/office/drawing/2014/main" id="{6172D444-70C6-A86E-DC34-5356520F3C03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7" name="Блок-схема: вузол 26">
                <a:extLst>
                  <a:ext uri="{FF2B5EF4-FFF2-40B4-BE49-F238E27FC236}">
                    <a16:creationId xmlns:a16="http://schemas.microsoft.com/office/drawing/2014/main" id="{F55975FD-58F7-6715-A19C-5BFF87C1DD86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8" name="Блок-схема: вузол 27">
                <a:extLst>
                  <a:ext uri="{FF2B5EF4-FFF2-40B4-BE49-F238E27FC236}">
                    <a16:creationId xmlns:a16="http://schemas.microsoft.com/office/drawing/2014/main" id="{F469F2C6-D53B-8869-37EF-39F28E1EF7AA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9" name="Блок-схема: вузол 28">
                <a:extLst>
                  <a:ext uri="{FF2B5EF4-FFF2-40B4-BE49-F238E27FC236}">
                    <a16:creationId xmlns:a16="http://schemas.microsoft.com/office/drawing/2014/main" id="{94DE26EF-3D42-E1A1-C70F-F519361DD933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0" name="Блок-схема: вузол 29">
                <a:extLst>
                  <a:ext uri="{FF2B5EF4-FFF2-40B4-BE49-F238E27FC236}">
                    <a16:creationId xmlns:a16="http://schemas.microsoft.com/office/drawing/2014/main" id="{0E61D07C-0407-DB95-2B87-ECD41FAD14D7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1" name="Блок-схема: вузол 30">
                <a:extLst>
                  <a:ext uri="{FF2B5EF4-FFF2-40B4-BE49-F238E27FC236}">
                    <a16:creationId xmlns:a16="http://schemas.microsoft.com/office/drawing/2014/main" id="{3CFF65F4-9CAB-6C3E-DA31-BF7404307E2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6FEF12-4BBD-10FF-6020-127B3587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58" r="3458"/>
          <a:stretch/>
        </p:blipFill>
        <p:spPr>
          <a:xfrm rot="19519142">
            <a:off x="2586972" y="1360398"/>
            <a:ext cx="1471026" cy="1580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DFEA39-3CB0-335F-7FAD-9F5336F99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36" b="5136"/>
          <a:stretch/>
        </p:blipFill>
        <p:spPr>
          <a:xfrm>
            <a:off x="1490047" y="4185976"/>
            <a:ext cx="1395521" cy="12521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953FA-1F34-8FFA-F384-EC35143FB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89" b="3189"/>
          <a:stretch/>
        </p:blipFill>
        <p:spPr>
          <a:xfrm>
            <a:off x="8227596" y="1367363"/>
            <a:ext cx="1718554" cy="16089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24B4C6-1C4B-DF72-DF21-1599256598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401" r="14602"/>
          <a:stretch>
            <a:fillRect/>
          </a:stretch>
        </p:blipFill>
        <p:spPr>
          <a:xfrm rot="398289">
            <a:off x="7178591" y="2365763"/>
            <a:ext cx="1336268" cy="185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5C58A1-DEBB-DC01-BDB3-C55C5AA5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20" b="1820"/>
          <a:stretch/>
        </p:blipFill>
        <p:spPr>
          <a:xfrm rot="21421513">
            <a:off x="3774289" y="2309832"/>
            <a:ext cx="1689045" cy="16275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9ED0FD-008D-935E-DD7C-A655638E9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19" r="2819"/>
          <a:stretch/>
        </p:blipFill>
        <p:spPr>
          <a:xfrm rot="363556">
            <a:off x="3418551" y="4021276"/>
            <a:ext cx="1365725" cy="14671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A6B7A5C-E588-BBB2-0299-F7875359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36" b="5136"/>
          <a:stretch/>
        </p:blipFill>
        <p:spPr>
          <a:xfrm>
            <a:off x="9980095" y="3117967"/>
            <a:ext cx="1208434" cy="108430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5C7640-325B-ADC2-B903-B7C33B0D0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1512" r="5177"/>
          <a:stretch>
            <a:fillRect/>
          </a:stretch>
        </p:blipFill>
        <p:spPr>
          <a:xfrm rot="20108455">
            <a:off x="8440559" y="4149300"/>
            <a:ext cx="1535571" cy="15939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7D00C0F-A3C3-88B4-15A6-16F3D13E5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189" b="3189"/>
          <a:stretch/>
        </p:blipFill>
        <p:spPr>
          <a:xfrm>
            <a:off x="7420236" y="4449596"/>
            <a:ext cx="900420" cy="84299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098DE3-D466-E9FC-6353-F02C0385F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820" b="1820"/>
          <a:stretch/>
        </p:blipFill>
        <p:spPr>
          <a:xfrm rot="2676078">
            <a:off x="1337557" y="2376397"/>
            <a:ext cx="1456071" cy="1403071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70CEFA5B-2DC5-A0E4-2FCA-10B55502B57D}"/>
              </a:ext>
            </a:extLst>
          </p:cNvPr>
          <p:cNvSpPr/>
          <p:nvPr/>
        </p:nvSpPr>
        <p:spPr>
          <a:xfrm>
            <a:off x="1253231" y="386653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D682C9DB-E4D4-E623-972D-B56AFA812FBB}"/>
              </a:ext>
            </a:extLst>
          </p:cNvPr>
          <p:cNvSpPr/>
          <p:nvPr/>
        </p:nvSpPr>
        <p:spPr>
          <a:xfrm>
            <a:off x="9581982" y="269693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8" name="Групувати 31">
            <a:extLst>
              <a:ext uri="{FF2B5EF4-FFF2-40B4-BE49-F238E27FC236}">
                <a16:creationId xmlns:a16="http://schemas.microsoft.com/office/drawing/2014/main" id="{C2DB2A1C-E38A-144A-74DD-56CB3D124C63}"/>
              </a:ext>
            </a:extLst>
          </p:cNvPr>
          <p:cNvGrpSpPr/>
          <p:nvPr/>
        </p:nvGrpSpPr>
        <p:grpSpPr>
          <a:xfrm>
            <a:off x="513120" y="960119"/>
            <a:ext cx="5400000" cy="5400000"/>
            <a:chOff x="513120" y="960119"/>
            <a:chExt cx="5400000" cy="5400000"/>
          </a:xfrm>
        </p:grpSpPr>
        <p:sp>
          <p:nvSpPr>
            <p:cNvPr id="149" name="Блок-схема: вузол 3">
              <a:extLst>
                <a:ext uri="{FF2B5EF4-FFF2-40B4-BE49-F238E27FC236}">
                  <a16:creationId xmlns:a16="http://schemas.microsoft.com/office/drawing/2014/main" id="{9C39D3C2-25F0-53E1-8243-A6DF41A94F63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50" name="Групувати 18">
              <a:extLst>
                <a:ext uri="{FF2B5EF4-FFF2-40B4-BE49-F238E27FC236}">
                  <a16:creationId xmlns:a16="http://schemas.microsoft.com/office/drawing/2014/main" id="{7043F3FF-CA62-6294-CAF2-AC9C8133A99F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151" name="Блок-схема: вузол 7">
                <a:extLst>
                  <a:ext uri="{FF2B5EF4-FFF2-40B4-BE49-F238E27FC236}">
                    <a16:creationId xmlns:a16="http://schemas.microsoft.com/office/drawing/2014/main" id="{83E14E74-8824-346E-B389-BF6A456AB8D7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2" name="Блок-схема: вузол 8">
                <a:extLst>
                  <a:ext uri="{FF2B5EF4-FFF2-40B4-BE49-F238E27FC236}">
                    <a16:creationId xmlns:a16="http://schemas.microsoft.com/office/drawing/2014/main" id="{FECB0D58-6740-FD44-BFCB-4E3CD076C971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3" name="Блок-схема: вузол 9">
                <a:extLst>
                  <a:ext uri="{FF2B5EF4-FFF2-40B4-BE49-F238E27FC236}">
                    <a16:creationId xmlns:a16="http://schemas.microsoft.com/office/drawing/2014/main" id="{BD711B95-204A-8384-1DA0-2B4A5F07C3ED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4" name="Блок-схема: вузол 10">
                <a:extLst>
                  <a:ext uri="{FF2B5EF4-FFF2-40B4-BE49-F238E27FC236}">
                    <a16:creationId xmlns:a16="http://schemas.microsoft.com/office/drawing/2014/main" id="{B29F490E-E6EC-C5D3-D048-D7085423C018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5" name="Блок-схема: вузол 11">
                <a:extLst>
                  <a:ext uri="{FF2B5EF4-FFF2-40B4-BE49-F238E27FC236}">
                    <a16:creationId xmlns:a16="http://schemas.microsoft.com/office/drawing/2014/main" id="{7556A79D-93FB-D507-B4A3-5DFF9AC3FC88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6" name="Блок-схема: вузол 12">
                <a:extLst>
                  <a:ext uri="{FF2B5EF4-FFF2-40B4-BE49-F238E27FC236}">
                    <a16:creationId xmlns:a16="http://schemas.microsoft.com/office/drawing/2014/main" id="{24A99555-5178-B84B-00CE-9E3D1A2C99E5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7" name="Блок-схема: вузол 13">
                <a:extLst>
                  <a:ext uri="{FF2B5EF4-FFF2-40B4-BE49-F238E27FC236}">
                    <a16:creationId xmlns:a16="http://schemas.microsoft.com/office/drawing/2014/main" id="{89BB07A4-D3C2-3B61-0C1A-982C0511983C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8" name="Блок-схема: вузол 14">
                <a:extLst>
                  <a:ext uri="{FF2B5EF4-FFF2-40B4-BE49-F238E27FC236}">
                    <a16:creationId xmlns:a16="http://schemas.microsoft.com/office/drawing/2014/main" id="{8DFE464F-F4B0-74D1-8965-FA3F0F4CB7A6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9" name="Блок-схема: вузол 15">
                <a:extLst>
                  <a:ext uri="{FF2B5EF4-FFF2-40B4-BE49-F238E27FC236}">
                    <a16:creationId xmlns:a16="http://schemas.microsoft.com/office/drawing/2014/main" id="{B5979F9B-44B9-6D24-4B53-A8A8AC321A14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0" name="Блок-схема: вузол 16">
                <a:extLst>
                  <a:ext uri="{FF2B5EF4-FFF2-40B4-BE49-F238E27FC236}">
                    <a16:creationId xmlns:a16="http://schemas.microsoft.com/office/drawing/2014/main" id="{BA154DDF-42D3-DEFF-C2F2-B49422227031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1" name="Блок-схема: вузол 17">
                <a:extLst>
                  <a:ext uri="{FF2B5EF4-FFF2-40B4-BE49-F238E27FC236}">
                    <a16:creationId xmlns:a16="http://schemas.microsoft.com/office/drawing/2014/main" id="{5B30F2D4-FFCF-9D00-9A57-086CFE40BE28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162" name="Групувати 32">
            <a:extLst>
              <a:ext uri="{FF2B5EF4-FFF2-40B4-BE49-F238E27FC236}">
                <a16:creationId xmlns:a16="http://schemas.microsoft.com/office/drawing/2014/main" id="{A47A5576-28F0-10F8-8BFD-390C91EFADCD}"/>
              </a:ext>
            </a:extLst>
          </p:cNvPr>
          <p:cNvGrpSpPr/>
          <p:nvPr/>
        </p:nvGrpSpPr>
        <p:grpSpPr>
          <a:xfrm>
            <a:off x="6319560" y="960119"/>
            <a:ext cx="5400000" cy="5400000"/>
            <a:chOff x="6319560" y="960119"/>
            <a:chExt cx="5400000" cy="5400000"/>
          </a:xfrm>
        </p:grpSpPr>
        <p:sp>
          <p:nvSpPr>
            <p:cNvPr id="163" name="Блок-схема: вузол 4">
              <a:extLst>
                <a:ext uri="{FF2B5EF4-FFF2-40B4-BE49-F238E27FC236}">
                  <a16:creationId xmlns:a16="http://schemas.microsoft.com/office/drawing/2014/main" id="{230922CD-E679-0E1D-3FC0-3E33E99E8646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64" name="Групувати 19">
              <a:extLst>
                <a:ext uri="{FF2B5EF4-FFF2-40B4-BE49-F238E27FC236}">
                  <a16:creationId xmlns:a16="http://schemas.microsoft.com/office/drawing/2014/main" id="{767209AE-86A1-2AA7-4A00-51271B0FBACC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165" name="Блок-схема: вузол 20">
                <a:extLst>
                  <a:ext uri="{FF2B5EF4-FFF2-40B4-BE49-F238E27FC236}">
                    <a16:creationId xmlns:a16="http://schemas.microsoft.com/office/drawing/2014/main" id="{77ECCFAB-8E06-B1FD-96CC-AA067A0ACB13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6" name="Блок-схема: вузол 21">
                <a:extLst>
                  <a:ext uri="{FF2B5EF4-FFF2-40B4-BE49-F238E27FC236}">
                    <a16:creationId xmlns:a16="http://schemas.microsoft.com/office/drawing/2014/main" id="{D0DEE5C4-760A-C2C1-02AE-F3A9AE847F17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7" name="Блок-схема: вузол 22">
                <a:extLst>
                  <a:ext uri="{FF2B5EF4-FFF2-40B4-BE49-F238E27FC236}">
                    <a16:creationId xmlns:a16="http://schemas.microsoft.com/office/drawing/2014/main" id="{61FC8D17-8B32-552D-FA9B-7AC748D58AF2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8" name="Блок-схема: вузол 23">
                <a:extLst>
                  <a:ext uri="{FF2B5EF4-FFF2-40B4-BE49-F238E27FC236}">
                    <a16:creationId xmlns:a16="http://schemas.microsoft.com/office/drawing/2014/main" id="{1AD1F2AD-4846-2A35-110F-03EA23D2F72F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9" name="Блок-схема: вузол 24">
                <a:extLst>
                  <a:ext uri="{FF2B5EF4-FFF2-40B4-BE49-F238E27FC236}">
                    <a16:creationId xmlns:a16="http://schemas.microsoft.com/office/drawing/2014/main" id="{464CD359-8C52-9416-D058-F0CDCC838756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0" name="Блок-схема: вузол 25">
                <a:extLst>
                  <a:ext uri="{FF2B5EF4-FFF2-40B4-BE49-F238E27FC236}">
                    <a16:creationId xmlns:a16="http://schemas.microsoft.com/office/drawing/2014/main" id="{7DF6946C-8AB1-3BA7-A0D2-CB993C189768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1" name="Блок-схема: вузол 26">
                <a:extLst>
                  <a:ext uri="{FF2B5EF4-FFF2-40B4-BE49-F238E27FC236}">
                    <a16:creationId xmlns:a16="http://schemas.microsoft.com/office/drawing/2014/main" id="{9BFAD4D2-354B-78CB-4FA5-0B20A7B03EC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2" name="Блок-схема: вузол 27">
                <a:extLst>
                  <a:ext uri="{FF2B5EF4-FFF2-40B4-BE49-F238E27FC236}">
                    <a16:creationId xmlns:a16="http://schemas.microsoft.com/office/drawing/2014/main" id="{C02E966D-9F89-30BF-1F48-79A7945DAC69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3" name="Блок-схема: вузол 28">
                <a:extLst>
                  <a:ext uri="{FF2B5EF4-FFF2-40B4-BE49-F238E27FC236}">
                    <a16:creationId xmlns:a16="http://schemas.microsoft.com/office/drawing/2014/main" id="{60CF1318-06F6-027A-7413-875D16D3862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4" name="Блок-схема: вузол 29">
                <a:extLst>
                  <a:ext uri="{FF2B5EF4-FFF2-40B4-BE49-F238E27FC236}">
                    <a16:creationId xmlns:a16="http://schemas.microsoft.com/office/drawing/2014/main" id="{87733528-4C22-8423-A47F-2D13302F4F75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5" name="Блок-схема: вузол 30">
                <a:extLst>
                  <a:ext uri="{FF2B5EF4-FFF2-40B4-BE49-F238E27FC236}">
                    <a16:creationId xmlns:a16="http://schemas.microsoft.com/office/drawing/2014/main" id="{7EB19336-FCB8-1D5C-56FD-8B3BC5F9F3EE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72E4AC64-6310-F2CA-6A48-82CEC8BB9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458" r="3458"/>
          <a:stretch/>
        </p:blipFill>
        <p:spPr>
          <a:xfrm rot="19519142">
            <a:off x="1557822" y="3422844"/>
            <a:ext cx="1693155" cy="1818950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4C2A64C-6BA2-5AA6-DA1D-44A1BE6EE5D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882" b="1920"/>
          <a:stretch>
            <a:fillRect/>
          </a:stretch>
        </p:blipFill>
        <p:spPr>
          <a:xfrm>
            <a:off x="3533822" y="3271697"/>
            <a:ext cx="1514375" cy="1758292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D334A0D-4B83-88E0-0AF3-8259F4BA6DE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3189" b="3189"/>
          <a:stretch/>
        </p:blipFill>
        <p:spPr>
          <a:xfrm>
            <a:off x="9295675" y="3679144"/>
            <a:ext cx="1559869" cy="1460393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22B4DAF4-D1F3-85B0-4B03-B71A9F5F9B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20" b="1820"/>
          <a:stretch/>
        </p:blipFill>
        <p:spPr>
          <a:xfrm rot="18502140">
            <a:off x="7360790" y="3726452"/>
            <a:ext cx="1702012" cy="1640060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11F8DEE4-FAB5-886F-1A60-62CF97D54DB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5136" b="5136"/>
          <a:stretch/>
        </p:blipFill>
        <p:spPr>
          <a:xfrm rot="2030453">
            <a:off x="1261383" y="2515029"/>
            <a:ext cx="1208434" cy="1084304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4F177B5-68BE-68CC-DA06-DB660C33ECE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7676" r="10498"/>
          <a:stretch>
            <a:fillRect/>
          </a:stretch>
        </p:blipFill>
        <p:spPr>
          <a:xfrm rot="1316174">
            <a:off x="9627175" y="2032419"/>
            <a:ext cx="1120032" cy="1559372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CE84D6C-CFEA-C107-FA50-C1019CCD1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189" b="3189"/>
          <a:stretch/>
        </p:blipFill>
        <p:spPr>
          <a:xfrm rot="12258863">
            <a:off x="8681582" y="1703103"/>
            <a:ext cx="900420" cy="842998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48067CD8-F1D2-849B-F7C2-7561CA7E58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20" b="1820"/>
          <a:stretch/>
        </p:blipFill>
        <p:spPr>
          <a:xfrm rot="14918303">
            <a:off x="2514852" y="1662948"/>
            <a:ext cx="1761901" cy="1697769"/>
          </a:xfrm>
          <a:prstGeom prst="rect">
            <a:avLst/>
          </a:prstGeom>
        </p:spPr>
      </p:pic>
      <p:sp>
        <p:nvSpPr>
          <p:cNvPr id="184" name="Блок-схема: вузол 5">
            <a:extLst>
              <a:ext uri="{FF2B5EF4-FFF2-40B4-BE49-F238E27FC236}">
                <a16:creationId xmlns:a16="http://schemas.microsoft.com/office/drawing/2014/main" id="{4861AB2D-CFBD-15E0-87C5-69B48FF09A86}"/>
              </a:ext>
            </a:extLst>
          </p:cNvPr>
          <p:cNvSpPr/>
          <p:nvPr/>
        </p:nvSpPr>
        <p:spPr>
          <a:xfrm>
            <a:off x="2403336" y="1476415"/>
            <a:ext cx="2155565" cy="202675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5" name="Блок-схема: вузол 6">
            <a:extLst>
              <a:ext uri="{FF2B5EF4-FFF2-40B4-BE49-F238E27FC236}">
                <a16:creationId xmlns:a16="http://schemas.microsoft.com/office/drawing/2014/main" id="{EEA48B26-1A60-0774-29EF-73F57BA1A709}"/>
              </a:ext>
            </a:extLst>
          </p:cNvPr>
          <p:cNvSpPr/>
          <p:nvPr/>
        </p:nvSpPr>
        <p:spPr>
          <a:xfrm>
            <a:off x="7258769" y="3552901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B61583FD-3BC1-E712-180D-923DC8D9A2D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6537" r="5011"/>
          <a:stretch>
            <a:fillRect/>
          </a:stretch>
        </p:blipFill>
        <p:spPr>
          <a:xfrm>
            <a:off x="7407456" y="1898482"/>
            <a:ext cx="1245186" cy="1407760"/>
          </a:xfrm>
          <a:prstGeom prst="rect">
            <a:avLst/>
          </a:prstGeom>
        </p:spPr>
      </p:pic>
      <p:grpSp>
        <p:nvGrpSpPr>
          <p:cNvPr id="187" name="Групувати 31">
            <a:extLst>
              <a:ext uri="{FF2B5EF4-FFF2-40B4-BE49-F238E27FC236}">
                <a16:creationId xmlns:a16="http://schemas.microsoft.com/office/drawing/2014/main" id="{8E245BD2-21A7-0CA2-DCD9-513EBA38D7A5}"/>
              </a:ext>
            </a:extLst>
          </p:cNvPr>
          <p:cNvGrpSpPr/>
          <p:nvPr/>
        </p:nvGrpSpPr>
        <p:grpSpPr>
          <a:xfrm>
            <a:off x="513120" y="960119"/>
            <a:ext cx="5400000" cy="5400000"/>
            <a:chOff x="513120" y="960119"/>
            <a:chExt cx="5400000" cy="5400000"/>
          </a:xfrm>
        </p:grpSpPr>
        <p:sp>
          <p:nvSpPr>
            <p:cNvPr id="188" name="Блок-схема: вузол 3">
              <a:extLst>
                <a:ext uri="{FF2B5EF4-FFF2-40B4-BE49-F238E27FC236}">
                  <a16:creationId xmlns:a16="http://schemas.microsoft.com/office/drawing/2014/main" id="{8A4EAEDB-9B00-5D31-1D9A-11939DDAE64B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189" name="Групувати 18">
              <a:extLst>
                <a:ext uri="{FF2B5EF4-FFF2-40B4-BE49-F238E27FC236}">
                  <a16:creationId xmlns:a16="http://schemas.microsoft.com/office/drawing/2014/main" id="{746C06A7-9818-9CB6-5D9D-E35B3188A16E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190" name="Блок-схема: вузол 7">
                <a:extLst>
                  <a:ext uri="{FF2B5EF4-FFF2-40B4-BE49-F238E27FC236}">
                    <a16:creationId xmlns:a16="http://schemas.microsoft.com/office/drawing/2014/main" id="{7FF57E52-F3C3-6923-A948-50FD7C3D508E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1" name="Блок-схема: вузол 8">
                <a:extLst>
                  <a:ext uri="{FF2B5EF4-FFF2-40B4-BE49-F238E27FC236}">
                    <a16:creationId xmlns:a16="http://schemas.microsoft.com/office/drawing/2014/main" id="{093D3962-9777-A13B-D505-B5A5126D2E22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2" name="Блок-схема: вузол 9">
                <a:extLst>
                  <a:ext uri="{FF2B5EF4-FFF2-40B4-BE49-F238E27FC236}">
                    <a16:creationId xmlns:a16="http://schemas.microsoft.com/office/drawing/2014/main" id="{AB5DE43E-F4F8-2E06-5A61-66357B7C80B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3" name="Блок-схема: вузол 10">
                <a:extLst>
                  <a:ext uri="{FF2B5EF4-FFF2-40B4-BE49-F238E27FC236}">
                    <a16:creationId xmlns:a16="http://schemas.microsoft.com/office/drawing/2014/main" id="{0FE8CD10-E4F2-B612-287A-8F74F1641561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4" name="Блок-схема: вузол 11">
                <a:extLst>
                  <a:ext uri="{FF2B5EF4-FFF2-40B4-BE49-F238E27FC236}">
                    <a16:creationId xmlns:a16="http://schemas.microsoft.com/office/drawing/2014/main" id="{DC32D97B-A8E7-ED22-2B72-1F28FE7132B5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5" name="Блок-схема: вузол 12">
                <a:extLst>
                  <a:ext uri="{FF2B5EF4-FFF2-40B4-BE49-F238E27FC236}">
                    <a16:creationId xmlns:a16="http://schemas.microsoft.com/office/drawing/2014/main" id="{468E2198-1F17-638E-DC1B-453F7B9AB91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6" name="Блок-схема: вузол 13">
                <a:extLst>
                  <a:ext uri="{FF2B5EF4-FFF2-40B4-BE49-F238E27FC236}">
                    <a16:creationId xmlns:a16="http://schemas.microsoft.com/office/drawing/2014/main" id="{1E7F6D90-711B-7A62-7FA9-37E580702F8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7" name="Блок-схема: вузол 14">
                <a:extLst>
                  <a:ext uri="{FF2B5EF4-FFF2-40B4-BE49-F238E27FC236}">
                    <a16:creationId xmlns:a16="http://schemas.microsoft.com/office/drawing/2014/main" id="{FB61B51E-D7AC-898C-6DF0-C83F8CE2CD9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Блок-схема: вузол 15">
                <a:extLst>
                  <a:ext uri="{FF2B5EF4-FFF2-40B4-BE49-F238E27FC236}">
                    <a16:creationId xmlns:a16="http://schemas.microsoft.com/office/drawing/2014/main" id="{41A08B56-114A-EF65-4C23-D858CE440F7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9" name="Блок-схема: вузол 16">
                <a:extLst>
                  <a:ext uri="{FF2B5EF4-FFF2-40B4-BE49-F238E27FC236}">
                    <a16:creationId xmlns:a16="http://schemas.microsoft.com/office/drawing/2014/main" id="{7E6F4244-B232-5454-AC7F-817C135B2A40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0" name="Блок-схема: вузол 17">
                <a:extLst>
                  <a:ext uri="{FF2B5EF4-FFF2-40B4-BE49-F238E27FC236}">
                    <a16:creationId xmlns:a16="http://schemas.microsoft.com/office/drawing/2014/main" id="{46440FE4-4F5C-1A63-BDAE-1F52104E6CE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201" name="Групувати 32">
            <a:extLst>
              <a:ext uri="{FF2B5EF4-FFF2-40B4-BE49-F238E27FC236}">
                <a16:creationId xmlns:a16="http://schemas.microsoft.com/office/drawing/2014/main" id="{91920204-7D71-990A-C0F6-66404C3D81AD}"/>
              </a:ext>
            </a:extLst>
          </p:cNvPr>
          <p:cNvGrpSpPr/>
          <p:nvPr/>
        </p:nvGrpSpPr>
        <p:grpSpPr>
          <a:xfrm>
            <a:off x="6319560" y="960119"/>
            <a:ext cx="5400000" cy="5400000"/>
            <a:chOff x="6319560" y="960119"/>
            <a:chExt cx="5400000" cy="5400000"/>
          </a:xfrm>
        </p:grpSpPr>
        <p:sp>
          <p:nvSpPr>
            <p:cNvPr id="202" name="Блок-схема: вузол 4">
              <a:extLst>
                <a:ext uri="{FF2B5EF4-FFF2-40B4-BE49-F238E27FC236}">
                  <a16:creationId xmlns:a16="http://schemas.microsoft.com/office/drawing/2014/main" id="{4658E47E-2D98-CDAF-5B06-3B6A07846D38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203" name="Групувати 19">
              <a:extLst>
                <a:ext uri="{FF2B5EF4-FFF2-40B4-BE49-F238E27FC236}">
                  <a16:creationId xmlns:a16="http://schemas.microsoft.com/office/drawing/2014/main" id="{E60099F4-D3F9-BD90-DFC3-7BFBAAF2FBED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04" name="Блок-схема: вузол 20">
                <a:extLst>
                  <a:ext uri="{FF2B5EF4-FFF2-40B4-BE49-F238E27FC236}">
                    <a16:creationId xmlns:a16="http://schemas.microsoft.com/office/drawing/2014/main" id="{5F5D78B0-265B-D32E-1961-12C48667FF4A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05" name="Блок-схема: вузол 21">
                <a:extLst>
                  <a:ext uri="{FF2B5EF4-FFF2-40B4-BE49-F238E27FC236}">
                    <a16:creationId xmlns:a16="http://schemas.microsoft.com/office/drawing/2014/main" id="{0BB1AFC6-3FA4-8077-B2FE-E3532B0F23C8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06" name="Блок-схема: вузол 22">
                <a:extLst>
                  <a:ext uri="{FF2B5EF4-FFF2-40B4-BE49-F238E27FC236}">
                    <a16:creationId xmlns:a16="http://schemas.microsoft.com/office/drawing/2014/main" id="{3CBD1EE5-93A2-8777-B347-61F299BB7C86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7" name="Блок-схема: вузол 23">
                <a:extLst>
                  <a:ext uri="{FF2B5EF4-FFF2-40B4-BE49-F238E27FC236}">
                    <a16:creationId xmlns:a16="http://schemas.microsoft.com/office/drawing/2014/main" id="{764BF6B6-C2B5-224E-CC68-B3B202830495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8" name="Блок-схема: вузол 24">
                <a:extLst>
                  <a:ext uri="{FF2B5EF4-FFF2-40B4-BE49-F238E27FC236}">
                    <a16:creationId xmlns:a16="http://schemas.microsoft.com/office/drawing/2014/main" id="{C4303AC3-921B-FF19-3E9A-930554608C48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9" name="Блок-схема: вузол 25">
                <a:extLst>
                  <a:ext uri="{FF2B5EF4-FFF2-40B4-BE49-F238E27FC236}">
                    <a16:creationId xmlns:a16="http://schemas.microsoft.com/office/drawing/2014/main" id="{79D2802B-5F09-99A7-7686-887CAB9DB88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0" name="Блок-схема: вузол 26">
                <a:extLst>
                  <a:ext uri="{FF2B5EF4-FFF2-40B4-BE49-F238E27FC236}">
                    <a16:creationId xmlns:a16="http://schemas.microsoft.com/office/drawing/2014/main" id="{843D98D6-E034-A1AF-1FB6-6EF97C605FC7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1" name="Блок-схема: вузол 27">
                <a:extLst>
                  <a:ext uri="{FF2B5EF4-FFF2-40B4-BE49-F238E27FC236}">
                    <a16:creationId xmlns:a16="http://schemas.microsoft.com/office/drawing/2014/main" id="{9CC19427-5D83-F599-A945-16922AAD3E8A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2" name="Блок-схема: вузол 28">
                <a:extLst>
                  <a:ext uri="{FF2B5EF4-FFF2-40B4-BE49-F238E27FC236}">
                    <a16:creationId xmlns:a16="http://schemas.microsoft.com/office/drawing/2014/main" id="{BD2D7422-8D62-128F-EF73-041B061590E5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3" name="Блок-схема: вузол 29">
                <a:extLst>
                  <a:ext uri="{FF2B5EF4-FFF2-40B4-BE49-F238E27FC236}">
                    <a16:creationId xmlns:a16="http://schemas.microsoft.com/office/drawing/2014/main" id="{F2ED7EEA-1E86-385E-909C-AE2BAAA0ED6F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4" name="Блок-схема: вузол 30">
                <a:extLst>
                  <a:ext uri="{FF2B5EF4-FFF2-40B4-BE49-F238E27FC236}">
                    <a16:creationId xmlns:a16="http://schemas.microsoft.com/office/drawing/2014/main" id="{030E2DD2-1106-6729-BCED-F88F902FC67C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15" name="Блок-схема: вузол 6">
            <a:extLst>
              <a:ext uri="{FF2B5EF4-FFF2-40B4-BE49-F238E27FC236}">
                <a16:creationId xmlns:a16="http://schemas.microsoft.com/office/drawing/2014/main" id="{1803475F-22B0-54B3-0E57-944A675B32F0}"/>
              </a:ext>
            </a:extLst>
          </p:cNvPr>
          <p:cNvSpPr/>
          <p:nvPr/>
        </p:nvSpPr>
        <p:spPr>
          <a:xfrm>
            <a:off x="6846394" y="248220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6" name="Блок-схема: вузол 5">
            <a:extLst>
              <a:ext uri="{FF2B5EF4-FFF2-40B4-BE49-F238E27FC236}">
                <a16:creationId xmlns:a16="http://schemas.microsoft.com/office/drawing/2014/main" id="{5BE9CBDB-4B45-2AB8-90BD-30F6BBDD788D}"/>
              </a:ext>
            </a:extLst>
          </p:cNvPr>
          <p:cNvSpPr/>
          <p:nvPr/>
        </p:nvSpPr>
        <p:spPr>
          <a:xfrm>
            <a:off x="3379071" y="248220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CD61E71E-CD35-C1B9-4848-9C5C8C1A2C8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2281" r="12281"/>
          <a:stretch/>
        </p:blipFill>
        <p:spPr>
          <a:xfrm>
            <a:off x="7169536" y="2569650"/>
            <a:ext cx="1271462" cy="168543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1F5F4F88-F130-5A13-54F0-ED9F848E189A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2281" r="12281"/>
          <a:stretch/>
        </p:blipFill>
        <p:spPr>
          <a:xfrm>
            <a:off x="3746851" y="2576863"/>
            <a:ext cx="1271462" cy="1685432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id="{B6349762-269C-E223-689E-0950C995F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26" b="1126"/>
          <a:stretch/>
        </p:blipFill>
        <p:spPr>
          <a:xfrm rot="359899">
            <a:off x="9978966" y="3217682"/>
            <a:ext cx="1300279" cy="1288429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A0AADE94-652F-5B3B-ADE2-C1892590FB5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8929702">
            <a:off x="2250923" y="1460101"/>
            <a:ext cx="1433571" cy="1396947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3BA14E85-8659-9185-4A36-FC2F8776ABA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9776" b="9776"/>
          <a:stretch/>
        </p:blipFill>
        <p:spPr>
          <a:xfrm rot="285463">
            <a:off x="7870304" y="4074664"/>
            <a:ext cx="2089489" cy="1680967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69094F8-3254-2977-5B70-BCFEE8F187C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6230" r="16230"/>
          <a:stretch/>
        </p:blipFill>
        <p:spPr>
          <a:xfrm>
            <a:off x="1793737" y="3925975"/>
            <a:ext cx="1001608" cy="1482973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32218B11-B540-F6F4-AB84-9CE4D204648A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604" r="9604"/>
          <a:stretch/>
        </p:blipFill>
        <p:spPr>
          <a:xfrm rot="956357">
            <a:off x="8981810" y="1794728"/>
            <a:ext cx="1163848" cy="1440560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51B25927-7A4C-AE59-6515-E13C56D8DC6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198" r="4198"/>
          <a:stretch/>
        </p:blipFill>
        <p:spPr>
          <a:xfrm>
            <a:off x="3122924" y="4385896"/>
            <a:ext cx="999236" cy="1090818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26C67C07-6F3D-3357-4442-078B37D56AA1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4378" r="-2714"/>
          <a:stretch>
            <a:fillRect/>
          </a:stretch>
        </p:blipFill>
        <p:spPr>
          <a:xfrm rot="20267301" flipH="1">
            <a:off x="1336418" y="2633990"/>
            <a:ext cx="1321252" cy="1438930"/>
          </a:xfrm>
          <a:prstGeom prst="rect">
            <a:avLst/>
          </a:prstGeom>
        </p:spPr>
      </p:pic>
      <p:grpSp>
        <p:nvGrpSpPr>
          <p:cNvPr id="226" name="Групувати 31">
            <a:extLst>
              <a:ext uri="{FF2B5EF4-FFF2-40B4-BE49-F238E27FC236}">
                <a16:creationId xmlns:a16="http://schemas.microsoft.com/office/drawing/2014/main" id="{628B644E-56AC-9600-B0CE-9024FEB38023}"/>
              </a:ext>
            </a:extLst>
          </p:cNvPr>
          <p:cNvGrpSpPr/>
          <p:nvPr/>
        </p:nvGrpSpPr>
        <p:grpSpPr>
          <a:xfrm>
            <a:off x="513120" y="960119"/>
            <a:ext cx="5400000" cy="5400000"/>
            <a:chOff x="513120" y="960119"/>
            <a:chExt cx="5400000" cy="5400000"/>
          </a:xfrm>
        </p:grpSpPr>
        <p:sp>
          <p:nvSpPr>
            <p:cNvPr id="227" name="Блок-схема: вузол 3">
              <a:extLst>
                <a:ext uri="{FF2B5EF4-FFF2-40B4-BE49-F238E27FC236}">
                  <a16:creationId xmlns:a16="http://schemas.microsoft.com/office/drawing/2014/main" id="{136931AF-9A6C-3ACF-28D3-17F1D29F4CEF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228" name="Групувати 18">
              <a:extLst>
                <a:ext uri="{FF2B5EF4-FFF2-40B4-BE49-F238E27FC236}">
                  <a16:creationId xmlns:a16="http://schemas.microsoft.com/office/drawing/2014/main" id="{A787930C-6769-DC2F-9B31-B9F282D6E72D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229" name="Блок-схема: вузол 7">
                <a:extLst>
                  <a:ext uri="{FF2B5EF4-FFF2-40B4-BE49-F238E27FC236}">
                    <a16:creationId xmlns:a16="http://schemas.microsoft.com/office/drawing/2014/main" id="{A9AE775B-3CFC-8FAE-A669-0DC2B324EF5E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0" name="Блок-схема: вузол 8">
                <a:extLst>
                  <a:ext uri="{FF2B5EF4-FFF2-40B4-BE49-F238E27FC236}">
                    <a16:creationId xmlns:a16="http://schemas.microsoft.com/office/drawing/2014/main" id="{DEC0A84B-A386-AA60-B084-BA0C2E093870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1" name="Блок-схема: вузол 9">
                <a:extLst>
                  <a:ext uri="{FF2B5EF4-FFF2-40B4-BE49-F238E27FC236}">
                    <a16:creationId xmlns:a16="http://schemas.microsoft.com/office/drawing/2014/main" id="{85A0762C-961A-E0EF-3FBC-D6D0315F2B52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2" name="Блок-схема: вузол 10">
                <a:extLst>
                  <a:ext uri="{FF2B5EF4-FFF2-40B4-BE49-F238E27FC236}">
                    <a16:creationId xmlns:a16="http://schemas.microsoft.com/office/drawing/2014/main" id="{02A7146C-A509-E95B-0664-97BE562F421E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3" name="Блок-схема: вузол 11">
                <a:extLst>
                  <a:ext uri="{FF2B5EF4-FFF2-40B4-BE49-F238E27FC236}">
                    <a16:creationId xmlns:a16="http://schemas.microsoft.com/office/drawing/2014/main" id="{54F77B20-205E-F09F-4EB3-B1989045F244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4" name="Блок-схема: вузол 12">
                <a:extLst>
                  <a:ext uri="{FF2B5EF4-FFF2-40B4-BE49-F238E27FC236}">
                    <a16:creationId xmlns:a16="http://schemas.microsoft.com/office/drawing/2014/main" id="{8EE16A28-9384-35E3-9B60-15C62CB3344B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5" name="Блок-схема: вузол 13">
                <a:extLst>
                  <a:ext uri="{FF2B5EF4-FFF2-40B4-BE49-F238E27FC236}">
                    <a16:creationId xmlns:a16="http://schemas.microsoft.com/office/drawing/2014/main" id="{6A8CE2AB-EBAE-7D31-150E-B00455A4203C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6" name="Блок-схема: вузол 14">
                <a:extLst>
                  <a:ext uri="{FF2B5EF4-FFF2-40B4-BE49-F238E27FC236}">
                    <a16:creationId xmlns:a16="http://schemas.microsoft.com/office/drawing/2014/main" id="{81F0B2A6-7A34-E127-DD88-A1907EE660F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7" name="Блок-схема: вузол 15">
                <a:extLst>
                  <a:ext uri="{FF2B5EF4-FFF2-40B4-BE49-F238E27FC236}">
                    <a16:creationId xmlns:a16="http://schemas.microsoft.com/office/drawing/2014/main" id="{A1044371-074E-0E87-CF59-E96675497F25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8" name="Блок-схема: вузол 16">
                <a:extLst>
                  <a:ext uri="{FF2B5EF4-FFF2-40B4-BE49-F238E27FC236}">
                    <a16:creationId xmlns:a16="http://schemas.microsoft.com/office/drawing/2014/main" id="{8F2355A0-0B4F-94F0-A614-64406B362298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9" name="Блок-схема: вузол 17">
                <a:extLst>
                  <a:ext uri="{FF2B5EF4-FFF2-40B4-BE49-F238E27FC236}">
                    <a16:creationId xmlns:a16="http://schemas.microsoft.com/office/drawing/2014/main" id="{3C79C538-4F91-5507-0C65-D18970AF445D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240" name="Групувати 32">
            <a:extLst>
              <a:ext uri="{FF2B5EF4-FFF2-40B4-BE49-F238E27FC236}">
                <a16:creationId xmlns:a16="http://schemas.microsoft.com/office/drawing/2014/main" id="{CA335224-6275-F5D7-36BA-2AE29F5D40C0}"/>
              </a:ext>
            </a:extLst>
          </p:cNvPr>
          <p:cNvGrpSpPr/>
          <p:nvPr/>
        </p:nvGrpSpPr>
        <p:grpSpPr>
          <a:xfrm>
            <a:off x="6319560" y="960119"/>
            <a:ext cx="5400000" cy="5400000"/>
            <a:chOff x="6319560" y="960119"/>
            <a:chExt cx="5400000" cy="5400000"/>
          </a:xfrm>
        </p:grpSpPr>
        <p:sp>
          <p:nvSpPr>
            <p:cNvPr id="241" name="Блок-схема: вузол 4">
              <a:extLst>
                <a:ext uri="{FF2B5EF4-FFF2-40B4-BE49-F238E27FC236}">
                  <a16:creationId xmlns:a16="http://schemas.microsoft.com/office/drawing/2014/main" id="{D3E37C96-F1D6-2BCA-47A3-767C450145B2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242" name="Групувати 19">
              <a:extLst>
                <a:ext uri="{FF2B5EF4-FFF2-40B4-BE49-F238E27FC236}">
                  <a16:creationId xmlns:a16="http://schemas.microsoft.com/office/drawing/2014/main" id="{027587E4-95B3-AD66-A799-A18EF4B3B4B5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43" name="Блок-схема: вузол 20">
                <a:extLst>
                  <a:ext uri="{FF2B5EF4-FFF2-40B4-BE49-F238E27FC236}">
                    <a16:creationId xmlns:a16="http://schemas.microsoft.com/office/drawing/2014/main" id="{E39CE27F-7AEF-B779-B601-69B37E859521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44" name="Блок-схема: вузол 21">
                <a:extLst>
                  <a:ext uri="{FF2B5EF4-FFF2-40B4-BE49-F238E27FC236}">
                    <a16:creationId xmlns:a16="http://schemas.microsoft.com/office/drawing/2014/main" id="{E717446A-20C2-20BB-1F16-C208F2AB8F25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45" name="Блок-схема: вузол 22">
                <a:extLst>
                  <a:ext uri="{FF2B5EF4-FFF2-40B4-BE49-F238E27FC236}">
                    <a16:creationId xmlns:a16="http://schemas.microsoft.com/office/drawing/2014/main" id="{5D6C7176-08FD-FEA7-12DB-3E12B4500BE3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6" name="Блок-схема: вузол 23">
                <a:extLst>
                  <a:ext uri="{FF2B5EF4-FFF2-40B4-BE49-F238E27FC236}">
                    <a16:creationId xmlns:a16="http://schemas.microsoft.com/office/drawing/2014/main" id="{283D31C9-C03F-1BE3-D852-2AC61CA33C8B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7" name="Блок-схема: вузол 24">
                <a:extLst>
                  <a:ext uri="{FF2B5EF4-FFF2-40B4-BE49-F238E27FC236}">
                    <a16:creationId xmlns:a16="http://schemas.microsoft.com/office/drawing/2014/main" id="{42CAD990-2657-A9E9-FAD3-143290843B40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8" name="Блок-схема: вузол 25">
                <a:extLst>
                  <a:ext uri="{FF2B5EF4-FFF2-40B4-BE49-F238E27FC236}">
                    <a16:creationId xmlns:a16="http://schemas.microsoft.com/office/drawing/2014/main" id="{F5A1202D-1734-0B05-34C9-DE9C4573BF2B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9" name="Блок-схема: вузол 26">
                <a:extLst>
                  <a:ext uri="{FF2B5EF4-FFF2-40B4-BE49-F238E27FC236}">
                    <a16:creationId xmlns:a16="http://schemas.microsoft.com/office/drawing/2014/main" id="{D46FFB0B-0880-6635-EF13-3F2AFDB0ADE2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0" name="Блок-схема: вузол 27">
                <a:extLst>
                  <a:ext uri="{FF2B5EF4-FFF2-40B4-BE49-F238E27FC236}">
                    <a16:creationId xmlns:a16="http://schemas.microsoft.com/office/drawing/2014/main" id="{AC275D06-3185-91C2-DE7A-AE509742BFA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1" name="Блок-схема: вузол 28">
                <a:extLst>
                  <a:ext uri="{FF2B5EF4-FFF2-40B4-BE49-F238E27FC236}">
                    <a16:creationId xmlns:a16="http://schemas.microsoft.com/office/drawing/2014/main" id="{E69CF3E0-299B-98E7-8075-D8EAB9F22F5F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2" name="Блок-схема: вузол 29">
                <a:extLst>
                  <a:ext uri="{FF2B5EF4-FFF2-40B4-BE49-F238E27FC236}">
                    <a16:creationId xmlns:a16="http://schemas.microsoft.com/office/drawing/2014/main" id="{F2B1F71A-76B7-E0E3-2365-5148DC6694D5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3" name="Блок-схема: вузол 30">
                <a:extLst>
                  <a:ext uri="{FF2B5EF4-FFF2-40B4-BE49-F238E27FC236}">
                    <a16:creationId xmlns:a16="http://schemas.microsoft.com/office/drawing/2014/main" id="{BF3386FC-C4A4-93D4-D9A0-48FE82F22A6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54" name="Блок-схема: вузол 6">
            <a:extLst>
              <a:ext uri="{FF2B5EF4-FFF2-40B4-BE49-F238E27FC236}">
                <a16:creationId xmlns:a16="http://schemas.microsoft.com/office/drawing/2014/main" id="{DBD1A958-499F-3ADA-3799-A25ABB30D785}"/>
              </a:ext>
            </a:extLst>
          </p:cNvPr>
          <p:cNvSpPr/>
          <p:nvPr/>
        </p:nvSpPr>
        <p:spPr>
          <a:xfrm>
            <a:off x="7079534" y="381743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5C3577BF-655A-3C47-A3A6-FA9DC0FCE364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56" b="456"/>
          <a:stretch/>
        </p:blipFill>
        <p:spPr>
          <a:xfrm rot="1270482">
            <a:off x="7428728" y="4017079"/>
            <a:ext cx="1480632" cy="1467138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071E9187-A750-A7AF-397E-0FB2260BDF9B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56" b="456"/>
          <a:stretch/>
        </p:blipFill>
        <p:spPr>
          <a:xfrm rot="21099464">
            <a:off x="2587611" y="1651199"/>
            <a:ext cx="1472632" cy="1459211"/>
          </a:xfrm>
          <a:prstGeom prst="rect">
            <a:avLst/>
          </a:prstGeom>
        </p:spPr>
      </p:pic>
      <p:sp>
        <p:nvSpPr>
          <p:cNvPr id="257" name="Блок-схема: вузол 5">
            <a:extLst>
              <a:ext uri="{FF2B5EF4-FFF2-40B4-BE49-F238E27FC236}">
                <a16:creationId xmlns:a16="http://schemas.microsoft.com/office/drawing/2014/main" id="{053899AC-9777-01FC-C871-A0C029A124F5}"/>
              </a:ext>
            </a:extLst>
          </p:cNvPr>
          <p:cNvSpPr/>
          <p:nvPr/>
        </p:nvSpPr>
        <p:spPr>
          <a:xfrm>
            <a:off x="2311296" y="140082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7FB209A1-C528-DA2D-07AE-F1642EFB89AB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t="1277" b="1277"/>
          <a:stretch/>
        </p:blipFill>
        <p:spPr>
          <a:xfrm rot="1580820">
            <a:off x="9336648" y="2566945"/>
            <a:ext cx="1539520" cy="1500190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A8380126-7E5E-D9EA-072D-E83EA7B253A3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-5346" r="3882"/>
          <a:stretch>
            <a:fillRect/>
          </a:stretch>
        </p:blipFill>
        <p:spPr>
          <a:xfrm rot="20537611">
            <a:off x="1365396" y="4212916"/>
            <a:ext cx="1187701" cy="112984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86D1CF21-C260-FCF3-1672-CD54984BE504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-4276" r="59"/>
          <a:stretch>
            <a:fillRect/>
          </a:stretch>
        </p:blipFill>
        <p:spPr>
          <a:xfrm>
            <a:off x="2888268" y="3916208"/>
            <a:ext cx="1682619" cy="1614551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9E8F8588-DDD2-D027-93F2-F3CA783A130E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12281" r="12281"/>
          <a:stretch/>
        </p:blipFill>
        <p:spPr>
          <a:xfrm rot="20277445">
            <a:off x="4047595" y="2639539"/>
            <a:ext cx="1228639" cy="1509161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5CBD5997-B625-4A9A-B057-72E3BA5060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4669" b="748"/>
          <a:stretch>
            <a:fillRect/>
          </a:stretch>
        </p:blipFill>
        <p:spPr>
          <a:xfrm rot="19890782">
            <a:off x="1191177" y="2615438"/>
            <a:ext cx="1525942" cy="1585800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06AA2D4F-6D24-966E-3963-46DE7361B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3" r="2991"/>
          <a:stretch>
            <a:fillRect/>
          </a:stretch>
        </p:blipFill>
        <p:spPr>
          <a:xfrm>
            <a:off x="8152376" y="1552090"/>
            <a:ext cx="1456871" cy="1502296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7D54EE31-3A8B-3DE4-C83B-B447A79C39FB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290" b="2290"/>
          <a:stretch/>
        </p:blipFill>
        <p:spPr>
          <a:xfrm rot="21243540" flipH="1">
            <a:off x="7014557" y="2430912"/>
            <a:ext cx="1143182" cy="1090818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A8349520-ECCE-8F5B-4274-012DCA10A03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1277" b="1277"/>
          <a:stretch/>
        </p:blipFill>
        <p:spPr>
          <a:xfrm rot="1376477">
            <a:off x="9324232" y="4181562"/>
            <a:ext cx="1068447" cy="1041152"/>
          </a:xfrm>
          <a:prstGeom prst="rect">
            <a:avLst/>
          </a:prstGeom>
        </p:spPr>
      </p:pic>
      <p:pic>
        <p:nvPicPr>
          <p:cNvPr id="267" name="Рисунок 266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E5CF17-F799-446E-8970-BA1E2040162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269" name="Рисунок 26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CC0373-1B2C-02E5-0866-968E6B4202E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026766" y="823439"/>
            <a:ext cx="4083418" cy="41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4" grpId="1" animBg="1"/>
      <p:bldP spid="185" grpId="1" animBg="1"/>
      <p:bldP spid="215" grpId="1" animBg="1"/>
      <p:bldP spid="216" grpId="1" animBg="1"/>
      <p:bldP spid="254" grpId="1" animBg="1"/>
      <p:bldP spid="2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9755778-99D6-410B-BF51-93D6DE84B6DA}"/>
</file>

<file path=customXml/itemProps2.xml><?xml version="1.0" encoding="utf-8"?>
<ds:datastoreItem xmlns:ds="http://schemas.openxmlformats.org/officeDocument/2006/customXml" ds:itemID="{B26ACA86-7319-4AD9-8516-12C9FA057451}"/>
</file>

<file path=customXml/itemProps3.xml><?xml version="1.0" encoding="utf-8"?>
<ds:datastoreItem xmlns:ds="http://schemas.openxmlformats.org/officeDocument/2006/customXml" ds:itemID="{2AEBAABC-04D9-4A2B-AF0E-419D9FC560D2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2026-02-20T18:18:53Z</dcterms:created>
  <dcterms:modified xsi:type="dcterms:W3CDTF">2026-02-20T19:05:34Z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