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3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E699-B7F9-473A-899C-8EF4E409644F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E5A1-7720-4874-8664-05EE03C35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5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E699-B7F9-473A-899C-8EF4E409644F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E5A1-7720-4874-8664-05EE03C35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6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E699-B7F9-473A-899C-8EF4E409644F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E5A1-7720-4874-8664-05EE03C35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71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E699-B7F9-473A-899C-8EF4E409644F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E5A1-7720-4874-8664-05EE03C35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5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E699-B7F9-473A-899C-8EF4E409644F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E5A1-7720-4874-8664-05EE03C35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6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E699-B7F9-473A-899C-8EF4E409644F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E5A1-7720-4874-8664-05EE03C35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0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E699-B7F9-473A-899C-8EF4E409644F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E5A1-7720-4874-8664-05EE03C35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58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E699-B7F9-473A-899C-8EF4E409644F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E5A1-7720-4874-8664-05EE03C35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7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E699-B7F9-473A-899C-8EF4E409644F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E5A1-7720-4874-8664-05EE03C35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3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E699-B7F9-473A-899C-8EF4E409644F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E5A1-7720-4874-8664-05EE03C35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33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E699-B7F9-473A-899C-8EF4E409644F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E5A1-7720-4874-8664-05EE03C35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30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E699-B7F9-473A-899C-8EF4E409644F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CE5A1-7720-4874-8664-05EE03C35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4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844" y="4449418"/>
            <a:ext cx="2229678" cy="22296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221" cy="1031393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040829" y="5037743"/>
            <a:ext cx="7673009" cy="135669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40830" y="3396390"/>
            <a:ext cx="7673009" cy="135669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40833" y="128070"/>
            <a:ext cx="7673009" cy="135669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40830" y="1762230"/>
            <a:ext cx="7673009" cy="135669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12431" r="7769" b="9989"/>
          <a:stretch/>
        </p:blipFill>
        <p:spPr>
          <a:xfrm>
            <a:off x="2175583" y="138012"/>
            <a:ext cx="1531713" cy="13467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36" y="97847"/>
            <a:ext cx="1409947" cy="14099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612" y="155120"/>
            <a:ext cx="1295400" cy="1295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588" y="97847"/>
            <a:ext cx="1462955" cy="14629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29" y="1655762"/>
            <a:ext cx="1598298" cy="15982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25" y="1644573"/>
            <a:ext cx="2160902" cy="16206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24" y="1433803"/>
            <a:ext cx="1962587" cy="19625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328" y="1696100"/>
            <a:ext cx="1632511" cy="16347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25" y="3371717"/>
            <a:ext cx="1443672" cy="14436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644" y="5134797"/>
            <a:ext cx="1230745" cy="12307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583" y="5100049"/>
            <a:ext cx="1223560" cy="12235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55" y="3262427"/>
            <a:ext cx="1716524" cy="17300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36" y="3359482"/>
            <a:ext cx="1535931" cy="15359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713" y="3396390"/>
            <a:ext cx="1309739" cy="138136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000" b="95778" l="1810" r="97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890" y="5037743"/>
            <a:ext cx="1365339" cy="139005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300" y="5051283"/>
            <a:ext cx="1114859" cy="132109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1" y="1316053"/>
            <a:ext cx="2090383" cy="215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8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D52D7F4-C43A-4D32-BEBE-97EF3EC00C78}"/>
</file>

<file path=customXml/itemProps2.xml><?xml version="1.0" encoding="utf-8"?>
<ds:datastoreItem xmlns:ds="http://schemas.openxmlformats.org/officeDocument/2006/customXml" ds:itemID="{F20E5B24-9299-4D19-9CB5-2EFA14768481}"/>
</file>

<file path=customXml/itemProps3.xml><?xml version="1.0" encoding="utf-8"?>
<ds:datastoreItem xmlns:ds="http://schemas.openxmlformats.org/officeDocument/2006/customXml" ds:itemID="{5F675995-C6A9-48CB-BE38-810F83A11971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3</cp:revision>
  <dcterms:created xsi:type="dcterms:W3CDTF">2026-02-20T17:29:42Z</dcterms:created>
  <dcterms:modified xsi:type="dcterms:W3CDTF">2026-02-20T17:52:11Z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