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0D97A-857E-4B68-8C57-98EB5543B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80236C-285E-45D1-BF8D-59EE5BA13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CD927-9BC7-4EC4-9F77-A1B4A2A8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6E2A14-BF2F-4766-8E6E-11E9A12F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5A438A-2192-410E-B1E4-2B465831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7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05149-8246-4957-BC8C-1A0D4307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ECD26D1-D05F-4AF5-83CE-86FCF8222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A9168-EAC9-4640-B6DE-5DD3CD07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B7D7A-95C2-4BD8-BC3C-DAB4B98B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6FA804-9B2C-4AD0-B874-597C7332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7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92BC50-B418-43BC-959D-1C6BE8CC2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B7EAB6-AC41-41AC-8CB6-4BF5E302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61D7BC-A817-4164-985C-4D67E008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DB2210-78E0-48CC-9B56-E8D961C5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0BC1B5-8EC8-44CE-A677-E3A83979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1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CBB6-2988-42C0-8890-DFF71554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56DB77-A01B-417F-996D-A6E1B7B8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86D97F-3718-4453-AE0D-CC124857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1C079E-F72C-4213-9300-0F10E8C6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045709-66DC-475B-BE64-B3201BE5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6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D5804-308E-4A44-BDE6-AF34CCFD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48EB41-1450-4953-9B3E-F0A890E3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EE712-92F5-4E71-8A3D-CEE1F65B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9C2B3C-BA08-4484-8138-3DFD8D41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82E5BD-F6A7-418E-8B7E-1D7D71CA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1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A00F5-1466-4DE5-8C44-039AB76B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37204-47FD-4795-86F1-CF81C3124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885E031-9AD3-499E-A7DE-21242DCB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849526-9005-4B24-BFE2-DEECF956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306752-16B6-4655-8E05-5A707A09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ACD753-8B7D-43F2-828C-E5D0D136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70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DC1E8-FD7A-41CF-8F10-80DBDACD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616476-9D31-47C4-8D4A-6567B15A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8480B7-86B5-4642-9A61-E4B8FC00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A0ED8B-ABA3-4407-8BD9-702244E23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2A4D93-7F09-4347-A0D6-82574B6F8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E1D206A-8BE8-457E-BA50-134BEC90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E6E6053-D5DE-42EF-AE54-BF111C9A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EF370A-B5CD-40FA-B205-CAA98AD6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72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0F505-D278-4354-A065-4834F2F4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342438D-0EDC-4572-A78F-E3A68E4E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DDDFDB-43C4-4DF8-A219-48CEB2C5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52010F-C57B-4C08-9E83-A47FB22B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8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1A35D9-4CB7-423E-9500-39488DA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FD8517E-4192-4C6A-A66A-3C6A2D60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1D3C546-358B-47AD-8078-E8D60E7E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0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7C91-3891-4E14-9D0B-9112E7ED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3F65A8-4332-4F56-8461-08AECCCD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88EBDE2-BE8D-4F2C-95E9-8B9DF1D07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FD43B-FA60-4549-934C-E66ABB2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ED766A-173C-496D-B048-7F7D6CE1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96F7B4-8D1A-4086-A11C-75B5296E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6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9CF7A-4B64-4A9B-9838-49C57306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8918F3-20FA-444B-B2EA-D7477C9F7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39A0B6-FA48-45BB-AFFD-5A9D48A60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C7CD02-70D2-4AB6-A912-2E4C60E1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05FF8F-D271-46C1-8EEA-62BEC294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24AEFD-C487-4BC7-B1C6-27A5A8F2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2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C9B668-59F1-41B7-A2D0-E3FD40F2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4B8999-0F3B-45BF-A3F1-35345C75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C556EE-18DB-4206-A16C-4AB8AF453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24D4-9438-4BCE-86F9-D74CD297F90D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C6D9D8-09FF-4D43-ADD0-26B7810B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E2DABA-94D1-4754-B1FD-128177D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03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svg"/><Relationship Id="rId40" Type="http://schemas.microsoft.com/office/2007/relationships/hdphoto" Target="../media/hdphoto1.wdp"/><Relationship Id="rId45" Type="http://schemas.openxmlformats.org/officeDocument/2006/relationships/image" Target="../media/image4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1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0" Type="http://schemas.openxmlformats.org/officeDocument/2006/relationships/image" Target="../media/image19.sv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DC64C-C0AD-41D9-A09F-DC8435FB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862BC9-D196-44CB-96B0-443451228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62" y="2329806"/>
            <a:ext cx="4553931" cy="45539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2886B4-026D-452B-9D2A-93FC50D7E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72627" y="1847963"/>
            <a:ext cx="2460358" cy="2097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DFCFAB-31C4-45C1-A054-07BEA1F1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824" y="1122693"/>
            <a:ext cx="1420491" cy="1207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A9318-9159-46A9-8F29-B43192F7B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9415819">
            <a:off x="3862565" y="2417068"/>
            <a:ext cx="2683947" cy="10087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F8F5E8-3000-4E5D-8B87-9BDDDF5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740" y="1142054"/>
            <a:ext cx="1420491" cy="1225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9D28D-AB3A-C0C0-F6BF-83759B393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3782" y="1132364"/>
            <a:ext cx="1420491" cy="12071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D366B9-8259-2988-8DCB-0168F2F53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19582751">
            <a:off x="3863828" y="2415535"/>
            <a:ext cx="2712955" cy="10119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FA7361-3C37-9882-3FF3-91257412F9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739" y="1155107"/>
            <a:ext cx="1420491" cy="12680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1975D1-206D-F40D-8CE3-C117A778B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876555" y="1731276"/>
            <a:ext cx="2632010" cy="22435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46B759-55CE-BE97-8B71-0586BE0E1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655" y="1105000"/>
            <a:ext cx="1420491" cy="1228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F3ABB5-08A6-AE33-D272-A041F59271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19472679">
            <a:off x="3840051" y="2372582"/>
            <a:ext cx="2683357" cy="10119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AFFBDD-C9AF-CCA9-40A7-0DE70423C9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9655" y="1088383"/>
            <a:ext cx="1432684" cy="13473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0C7434-6360-3D89-D96D-C4730F97CE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19671663">
            <a:off x="3847970" y="2320568"/>
            <a:ext cx="2712955" cy="10119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054940-F940-6FBE-2868-8648C840BE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349032" y="1089619"/>
            <a:ext cx="1369262" cy="120711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6A12E3A-735C-AABD-2261-78C69B6B7C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314642" y="970894"/>
            <a:ext cx="1450974" cy="13965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61B5003-4250-5969-4E11-C40098A3958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 rot="19769338">
            <a:off x="3863492" y="2309901"/>
            <a:ext cx="2803568" cy="10129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62B6E30-DB69-816F-256F-308F47B4D86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36665" y="1119890"/>
            <a:ext cx="1420491" cy="121930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2F5F0D6-6CAD-2E30-2910-27B63F14A04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 rot="19613025">
            <a:off x="3989333" y="2432043"/>
            <a:ext cx="2584928" cy="9641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3E62243-CC25-5BB9-AEFA-E9D96A02A35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64626" y="1111783"/>
            <a:ext cx="1420491" cy="120711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4336E5B-EA58-65C8-7BBF-3F77C6F9AF5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 rot="19758197">
            <a:off x="4035098" y="2392750"/>
            <a:ext cx="2584928" cy="9641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F6E690-C019-D545-03E0-FD2E4BF3AF1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96568" y="1108557"/>
            <a:ext cx="1420491" cy="1243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C6E85D-7620-E81A-46F4-05160EDA1BA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440706" y="1065837"/>
            <a:ext cx="1339278" cy="120711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50902A-BD79-C545-8BF7-38061997BAF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 rot="19529447">
            <a:off x="3999142" y="2348293"/>
            <a:ext cx="2554445" cy="95278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8C664A-E7C3-DEEF-6057-3F90DFDE5FF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29020" y="996999"/>
            <a:ext cx="1420491" cy="1261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2E9456-1FAF-CE12-2691-BC78119339A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283" b="95707" l="9804" r="89916">
                        <a14:foregroundMark x1="62185" y1="19444" x2="62185" y2="19444"/>
                        <a14:foregroundMark x1="66667" y1="13384" x2="66667" y2="13384"/>
                        <a14:foregroundMark x1="70308" y1="9091" x2="70308" y2="9091"/>
                        <a14:foregroundMark x1="70308" y1="7323" x2="70308" y2="7323"/>
                        <a14:foregroundMark x1="70028" y1="3535" x2="70028" y2="3535"/>
                        <a14:foregroundMark x1="59104" y1="48232" x2="59104" y2="48232"/>
                        <a14:foregroundMark x1="59664" y1="51515" x2="59664" y2="51515"/>
                        <a14:foregroundMark x1="72269" y1="89899" x2="72269" y2="89899"/>
                        <a14:foregroundMark x1="71709" y1="94697" x2="71709" y2="94697"/>
                        <a14:foregroundMark x1="34174" y1="95707" x2="34174" y2="95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48" y="3831325"/>
            <a:ext cx="2321792" cy="25754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B61CD0-45BB-7D0F-5989-592CF6E9139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88718" y="87635"/>
            <a:ext cx="771249" cy="8534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E2F99B-D816-6B11-016E-02E6A2DF35A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860" y="784262"/>
            <a:ext cx="4960538" cy="51401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572C78-ACA9-AD5C-5035-00942333182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19679163">
            <a:off x="3798237" y="2319591"/>
            <a:ext cx="2828789" cy="10668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E6AAD70-D0A3-3187-EEA5-940C812E345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656152" y="1633543"/>
            <a:ext cx="2969009" cy="241422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EC66AE9-7461-98A1-E621-E635F5226F6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50945" y="1640938"/>
            <a:ext cx="296900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666496-1CA1-4B8D-8534-7F40DDC254F7}"/>
</file>

<file path=customXml/itemProps2.xml><?xml version="1.0" encoding="utf-8"?>
<ds:datastoreItem xmlns:ds="http://schemas.openxmlformats.org/officeDocument/2006/customXml" ds:itemID="{065F2ED5-5170-4F00-BE5C-5F95BAE3A70D}"/>
</file>

<file path=customXml/itemProps3.xml><?xml version="1.0" encoding="utf-8"?>
<ds:datastoreItem xmlns:ds="http://schemas.openxmlformats.org/officeDocument/2006/customXml" ds:itemID="{DF066297-882F-4BAF-A1C0-D3FFAC678A90}"/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Андрій Миколюк</cp:lastModifiedBy>
  <cp:revision>13</cp:revision>
  <dcterms:created xsi:type="dcterms:W3CDTF">2026-02-13T07:54:20Z</dcterms:created>
  <dcterms:modified xsi:type="dcterms:W3CDTF">2026-02-20T10:10:07Z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